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315200" cy="9144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3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66" y="78"/>
      </p:cViewPr>
      <p:guideLst>
        <p:guide orient="horz" pos="2880"/>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840569"/>
            <a:ext cx="6217920" cy="1960033"/>
          </a:xfrm>
        </p:spPr>
        <p:txBody>
          <a:bodyPr/>
          <a:lstStyle/>
          <a:p>
            <a:r>
              <a:rPr lang="en-US"/>
              <a:t>Click to edit Master title style</a:t>
            </a:r>
          </a:p>
        </p:txBody>
      </p:sp>
      <p:sp>
        <p:nvSpPr>
          <p:cNvPr id="3" name="Subtitle 2"/>
          <p:cNvSpPr>
            <a:spLocks noGrp="1"/>
          </p:cNvSpPr>
          <p:nvPr>
            <p:ph type="subTitle" idx="1"/>
          </p:nvPr>
        </p:nvSpPr>
        <p:spPr>
          <a:xfrm>
            <a:off x="1097280" y="5181600"/>
            <a:ext cx="512064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366186"/>
            <a:ext cx="164592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65760" y="366186"/>
            <a:ext cx="481584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5875867"/>
            <a:ext cx="621792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77851" y="3875619"/>
            <a:ext cx="621792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57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718560" y="2133602"/>
            <a:ext cx="323088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5761" y="2046817"/>
            <a:ext cx="323215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5761" y="2899833"/>
            <a:ext cx="323215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716021" y="2046817"/>
            <a:ext cx="3233420"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16021" y="2899833"/>
            <a:ext cx="3233420"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64067"/>
            <a:ext cx="2406651"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860040" y="364068"/>
            <a:ext cx="4089401"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65760" y="1913468"/>
            <a:ext cx="2406651"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400801"/>
            <a:ext cx="438912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433830" y="817033"/>
            <a:ext cx="438912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433830" y="7156452"/>
            <a:ext cx="438912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66184"/>
            <a:ext cx="658368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65760" y="2133602"/>
            <a:ext cx="658368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65760" y="8475135"/>
            <a:ext cx="170688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7/7/2020</a:t>
            </a:fld>
            <a:endParaRPr lang="en-US"/>
          </a:p>
        </p:txBody>
      </p:sp>
      <p:sp>
        <p:nvSpPr>
          <p:cNvPr id="5" name="Footer Placeholder 4"/>
          <p:cNvSpPr>
            <a:spLocks noGrp="1"/>
          </p:cNvSpPr>
          <p:nvPr>
            <p:ph type="ftr" sz="quarter" idx="3"/>
          </p:nvPr>
        </p:nvSpPr>
        <p:spPr>
          <a:xfrm>
            <a:off x="2499360" y="8475135"/>
            <a:ext cx="231648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242560" y="8475135"/>
            <a:ext cx="170688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17" Type="http://schemas.openxmlformats.org/officeDocument/2006/relationships/image" Target="../media/image15.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l="-44000" r="-4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7315200" cy="457200"/>
          </a:xfrm>
          <a:noFill/>
        </p:spPr>
        <p:txBody>
          <a:bodyPr anchor="ctr">
            <a:noAutofit/>
          </a:bodyPr>
          <a:lstStyle/>
          <a:p>
            <a:r>
              <a:rPr lang="en-US" sz="2000" b="1" i="1" dirty="0">
                <a:ln w="3175">
                  <a:noFill/>
                </a:ln>
                <a:solidFill>
                  <a:schemeClr val="bg1"/>
                </a:solidFill>
                <a:effectLst>
                  <a:outerShdw blurRad="38100" dist="38100" dir="2700000" algn="tl">
                    <a:srgbClr val="000000">
                      <a:alpha val="43137"/>
                    </a:srgbClr>
                  </a:outerShdw>
                </a:effectLst>
                <a:latin typeface="Bodoni MT" panose="02070603080606020203" pitchFamily="18" charset="0"/>
                <a:cs typeface="Arial" panose="020B0604020202020204" pitchFamily="34" charset="0"/>
              </a:rPr>
              <a:t>Nestled On One Of The Largest Lots In The Neighborhood</a:t>
            </a:r>
          </a:p>
        </p:txBody>
      </p:sp>
      <p:sp>
        <p:nvSpPr>
          <p:cNvPr id="3" name="Subtitle 2"/>
          <p:cNvSpPr>
            <a:spLocks noGrp="1"/>
          </p:cNvSpPr>
          <p:nvPr>
            <p:ph type="subTitle" idx="1"/>
          </p:nvPr>
        </p:nvSpPr>
        <p:spPr>
          <a:xfrm>
            <a:off x="0" y="4645029"/>
            <a:ext cx="7315200" cy="2439061"/>
          </a:xfrm>
        </p:spPr>
        <p:txBody>
          <a:bodyPr anchor="ctr">
            <a:noAutofit/>
          </a:bodyPr>
          <a:lstStyle/>
          <a:p>
            <a:r>
              <a:rPr lang="en-US" sz="1600" dirty="0">
                <a:solidFill>
                  <a:schemeClr val="bg1"/>
                </a:solidFill>
                <a:effectLst>
                  <a:outerShdw blurRad="50800" dist="38100" dir="8100000" algn="tr" rotWithShape="0">
                    <a:prstClr val="black">
                      <a:alpha val="40000"/>
                    </a:prstClr>
                  </a:outerShdw>
                </a:effectLst>
                <a:latin typeface="Arial Narrow" panose="020B0606020202030204" pitchFamily="34" charset="0"/>
                <a:cs typeface="Arial" panose="020B0604020202020204" pitchFamily="34" charset="0"/>
              </a:rPr>
              <a:t>Come see this beautiful, well-maintained home, nestled on one of the largest lots in the neighborhood. The open floor plan has many upgrades. Corian countertops in the kitchen Raised panel maple cabinets, Stainless Steel Range and Dishwasher. The bay window in the kitchen offers a beautiful view to the large fenced in backyard, where there is lots of room to play! Upstairs you will find a huge loft area for an office or playroom or both! All bedrooms have walk in closets. The large master bedroom is complete with a master bath and large walk in master closet. Master bath has dual vanity, separate shower and soaker tub and tile flooring. Deer Field Hall neighborhood only 5 minutes from bustling West Ashley shopping and 20 minutes from Downtown Charleston and the beaches.</a:t>
            </a:r>
          </a:p>
        </p:txBody>
      </p:sp>
      <p:sp>
        <p:nvSpPr>
          <p:cNvPr id="16" name="Rectangle 15"/>
          <p:cNvSpPr/>
          <p:nvPr/>
        </p:nvSpPr>
        <p:spPr>
          <a:xfrm>
            <a:off x="1527498" y="8301861"/>
            <a:ext cx="4267199" cy="523220"/>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Christina Garvin</a:t>
            </a:r>
          </a:p>
          <a:p>
            <a:pPr algn="ctr"/>
            <a:r>
              <a:rPr lang="en-US" sz="1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(843) 270-7667 | cgarvin63@gmail.com</a:t>
            </a:r>
          </a:p>
        </p:txBody>
      </p:sp>
      <p:sp>
        <p:nvSpPr>
          <p:cNvPr id="23" name="Rectangle 22"/>
          <p:cNvSpPr/>
          <p:nvPr/>
        </p:nvSpPr>
        <p:spPr>
          <a:xfrm>
            <a:off x="232095" y="8946177"/>
            <a:ext cx="6858002" cy="215444"/>
          </a:xfrm>
          <a:prstGeom prst="rect">
            <a:avLst/>
          </a:prstGeom>
        </p:spPr>
        <p:txBody>
          <a:bodyPr wrap="square" anchor="b">
            <a:spAutoFit/>
          </a:bodyPr>
          <a:lstStyle/>
          <a:p>
            <a:pPr algn="ctr"/>
            <a:r>
              <a:rPr lang="en-US" sz="800" dirty="0">
                <a:solidFill>
                  <a:schemeClr val="bg2">
                    <a:lumMod val="90000"/>
                  </a:schemeClr>
                </a:solidFill>
                <a:latin typeface="Arial Narrow" panose="020B0606020202030204" pitchFamily="34" charset="0"/>
                <a:cs typeface="Arial" panose="020B0604020202020204" pitchFamily="34" charset="0"/>
              </a:rPr>
              <a:t>Elaine Brabham and Associates, LLC • 1890 Sam </a:t>
            </a:r>
            <a:r>
              <a:rPr lang="en-US" sz="800" dirty="0" err="1">
                <a:solidFill>
                  <a:schemeClr val="bg2">
                    <a:lumMod val="90000"/>
                  </a:schemeClr>
                </a:solidFill>
                <a:latin typeface="Arial Narrow" panose="020B0606020202030204" pitchFamily="34" charset="0"/>
                <a:cs typeface="Arial" panose="020B0604020202020204" pitchFamily="34" charset="0"/>
              </a:rPr>
              <a:t>Rittenberg</a:t>
            </a:r>
            <a:r>
              <a:rPr lang="en-US" sz="800" dirty="0">
                <a:solidFill>
                  <a:schemeClr val="bg2">
                    <a:lumMod val="90000"/>
                  </a:schemeClr>
                </a:solidFill>
                <a:latin typeface="Arial Narrow" panose="020B0606020202030204" pitchFamily="34" charset="0"/>
                <a:cs typeface="Arial" panose="020B0604020202020204" pitchFamily="34" charset="0"/>
              </a:rPr>
              <a:t> Boulevard, Suite 217 • Charleston, SC 29407</a:t>
            </a:r>
          </a:p>
        </p:txBody>
      </p:sp>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150" y="8301861"/>
            <a:ext cx="647700" cy="78105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020" y="8301861"/>
            <a:ext cx="912359" cy="709612"/>
          </a:xfrm>
          <a:prstGeom prst="rect">
            <a:avLst/>
          </a:prstGeom>
        </p:spPr>
      </p:pic>
      <p:pic>
        <p:nvPicPr>
          <p:cNvPr id="22" name="Picture 21"/>
          <p:cNvPicPr>
            <a:picLocks/>
          </p:cNvPicPr>
          <p:nvPr/>
        </p:nvPicPr>
        <p:blipFill>
          <a:blip r:embed="rId6" cstate="print">
            <a:extLst>
              <a:ext uri="{28A0092B-C50C-407E-A947-70E740481C1C}">
                <a14:useLocalDpi xmlns:a14="http://schemas.microsoft.com/office/drawing/2010/main" val="0"/>
              </a:ext>
            </a:extLst>
          </a:blip>
          <a:srcRect/>
          <a:stretch/>
        </p:blipFill>
        <p:spPr>
          <a:xfrm>
            <a:off x="5870256" y="3658233"/>
            <a:ext cx="1371600" cy="914400"/>
          </a:xfrm>
          <a:prstGeom prst="rect">
            <a:avLst/>
          </a:prstGeom>
          <a:ln>
            <a:solidFill>
              <a:schemeClr val="bg2">
                <a:lumMod val="75000"/>
              </a:schemeClr>
            </a:solidFill>
          </a:ln>
        </p:spPr>
      </p:pic>
      <p:pic>
        <p:nvPicPr>
          <p:cNvPr id="27" name="Picture 26"/>
          <p:cNvPicPr>
            <a:picLocks/>
          </p:cNvPicPr>
          <p:nvPr/>
        </p:nvPicPr>
        <p:blipFill>
          <a:blip r:embed="rId7" cstate="print">
            <a:extLst>
              <a:ext uri="{28A0092B-C50C-407E-A947-70E740481C1C}">
                <a14:useLocalDpi xmlns:a14="http://schemas.microsoft.com/office/drawing/2010/main" val="0"/>
              </a:ext>
            </a:extLst>
          </a:blip>
          <a:srcRect/>
          <a:stretch/>
        </p:blipFill>
        <p:spPr>
          <a:xfrm>
            <a:off x="78577" y="3658233"/>
            <a:ext cx="1371600" cy="914400"/>
          </a:xfrm>
          <a:prstGeom prst="rect">
            <a:avLst/>
          </a:prstGeom>
          <a:ln>
            <a:solidFill>
              <a:schemeClr val="bg2">
                <a:lumMod val="75000"/>
              </a:schemeClr>
            </a:solidFill>
          </a:ln>
        </p:spPr>
      </p:pic>
      <p:grpSp>
        <p:nvGrpSpPr>
          <p:cNvPr id="6" name="Group 5">
            <a:extLst>
              <a:ext uri="{FF2B5EF4-FFF2-40B4-BE49-F238E27FC236}">
                <a16:creationId xmlns:a16="http://schemas.microsoft.com/office/drawing/2014/main" id="{BEAE4613-B11D-4C84-8E1A-6733EF734C78}"/>
              </a:ext>
            </a:extLst>
          </p:cNvPr>
          <p:cNvGrpSpPr/>
          <p:nvPr/>
        </p:nvGrpSpPr>
        <p:grpSpPr>
          <a:xfrm>
            <a:off x="50108" y="435589"/>
            <a:ext cx="7217466" cy="2383810"/>
            <a:chOff x="40583" y="778489"/>
            <a:chExt cx="7217466" cy="2383810"/>
          </a:xfrm>
        </p:grpSpPr>
        <p:pic>
          <p:nvPicPr>
            <p:cNvPr id="5" name="Picture 4"/>
            <p:cNvPicPr>
              <a:picLocks noChangeAspect="1"/>
            </p:cNvPicPr>
            <p:nvPr/>
          </p:nvPicPr>
          <p:blipFill>
            <a:blip r:embed="rId8">
              <a:extLst>
                <a:ext uri="{28A0092B-C50C-407E-A947-70E740481C1C}">
                  <a14:useLocalDpi xmlns:a14="http://schemas.microsoft.com/office/drawing/2010/main" val="0"/>
                </a:ext>
              </a:extLst>
            </a:blip>
            <a:srcRect/>
            <a:stretch/>
          </p:blipFill>
          <p:spPr>
            <a:xfrm>
              <a:off x="40583" y="778489"/>
              <a:ext cx="3575716" cy="2383810"/>
            </a:xfrm>
            <a:prstGeom prst="rect">
              <a:avLst/>
            </a:prstGeom>
            <a:ln>
              <a:solidFill>
                <a:schemeClr val="bg2">
                  <a:lumMod val="75000"/>
                </a:schemeClr>
              </a:solidFill>
            </a:ln>
          </p:spPr>
        </p:pic>
        <p:pic>
          <p:nvPicPr>
            <p:cNvPr id="19" name="Picture 18">
              <a:extLst>
                <a:ext uri="{FF2B5EF4-FFF2-40B4-BE49-F238E27FC236}">
                  <a16:creationId xmlns:a16="http://schemas.microsoft.com/office/drawing/2014/main" id="{4F15BBA5-400E-487D-931F-CF4A9161F286}"/>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682333" y="781791"/>
              <a:ext cx="3575716" cy="2377207"/>
            </a:xfrm>
            <a:prstGeom prst="rect">
              <a:avLst/>
            </a:prstGeom>
            <a:ln>
              <a:solidFill>
                <a:schemeClr val="bg2">
                  <a:lumMod val="75000"/>
                </a:schemeClr>
              </a:solidFill>
            </a:ln>
          </p:spPr>
        </p:pic>
      </p:grpSp>
      <p:sp>
        <p:nvSpPr>
          <p:cNvPr id="21" name="Rectangle 20"/>
          <p:cNvSpPr/>
          <p:nvPr/>
        </p:nvSpPr>
        <p:spPr>
          <a:xfrm>
            <a:off x="0" y="2873514"/>
            <a:ext cx="7315200" cy="707886"/>
          </a:xfrm>
          <a:prstGeom prst="rect">
            <a:avLst/>
          </a:prstGeom>
          <a:solidFill>
            <a:schemeClr val="bg2">
              <a:lumMod val="75000"/>
            </a:schemeClr>
          </a:solidFill>
          <a:ln>
            <a:solidFill>
              <a:schemeClr val="bg2">
                <a:lumMod val="75000"/>
              </a:schemeClr>
            </a:solidFill>
          </a:ln>
          <a:effectLst>
            <a:outerShdw blurRad="63500" sx="102000" sy="102000" algn="ctr" rotWithShape="0">
              <a:prstClr val="black">
                <a:alpha val="40000"/>
              </a:prstClr>
            </a:outerShdw>
          </a:effectLst>
        </p:spPr>
        <p:txBody>
          <a:bodyPr wrap="square">
            <a:spAutoFit/>
          </a:bodyPr>
          <a:lstStyle/>
          <a:p>
            <a:pPr algn="ctr"/>
            <a:r>
              <a:rPr lang="en-US" sz="24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4921 Serene Lane</a:t>
            </a:r>
          </a:p>
          <a:p>
            <a:pPr algn="ct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Deer Field Hall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Hollywood, SC 29449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MLS# 20016199 </a:t>
            </a:r>
            <a:r>
              <a:rPr lang="en-US" sz="1600" dirty="0">
                <a:solidFill>
                  <a:schemeClr val="bg2">
                    <a:lumMod val="50000"/>
                  </a:schemeClr>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 </a:t>
            </a:r>
            <a:r>
              <a:rPr lang="en-US" sz="1600"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$299,999</a:t>
            </a:r>
          </a:p>
        </p:txBody>
      </p:sp>
      <p:pic>
        <p:nvPicPr>
          <p:cNvPr id="17" name="Picture 16">
            <a:extLst>
              <a:ext uri="{FF2B5EF4-FFF2-40B4-BE49-F238E27FC236}">
                <a16:creationId xmlns:a16="http://schemas.microsoft.com/office/drawing/2014/main" id="{DEB98FD4-3C7F-4A2A-800A-5F953C5D8B36}"/>
              </a:ext>
            </a:extLst>
          </p:cNvPr>
          <p:cNvPicPr>
            <a:picLocks/>
          </p:cNvPicPr>
          <p:nvPr/>
        </p:nvPicPr>
        <p:blipFill>
          <a:blip r:embed="rId10" cstate="print">
            <a:extLst>
              <a:ext uri="{28A0092B-C50C-407E-A947-70E740481C1C}">
                <a14:useLocalDpi xmlns:a14="http://schemas.microsoft.com/office/drawing/2010/main" val="0"/>
              </a:ext>
            </a:extLst>
          </a:blip>
          <a:srcRect/>
          <a:stretch/>
        </p:blipFill>
        <p:spPr>
          <a:xfrm>
            <a:off x="1526497" y="3658233"/>
            <a:ext cx="1371600" cy="914400"/>
          </a:xfrm>
          <a:prstGeom prst="rect">
            <a:avLst/>
          </a:prstGeom>
          <a:ln>
            <a:solidFill>
              <a:schemeClr val="bg2">
                <a:lumMod val="75000"/>
              </a:schemeClr>
            </a:solidFill>
          </a:ln>
        </p:spPr>
      </p:pic>
      <p:pic>
        <p:nvPicPr>
          <p:cNvPr id="18" name="Picture 17">
            <a:extLst>
              <a:ext uri="{FF2B5EF4-FFF2-40B4-BE49-F238E27FC236}">
                <a16:creationId xmlns:a16="http://schemas.microsoft.com/office/drawing/2014/main" id="{EC2C56FE-8ADF-4290-B8FA-46FE14A06F45}"/>
              </a:ext>
            </a:extLst>
          </p:cNvPr>
          <p:cNvPicPr>
            <a:picLocks/>
          </p:cNvPicPr>
          <p:nvPr/>
        </p:nvPicPr>
        <p:blipFill>
          <a:blip r:embed="rId11" cstate="print">
            <a:extLst>
              <a:ext uri="{28A0092B-C50C-407E-A947-70E740481C1C}">
                <a14:useLocalDpi xmlns:a14="http://schemas.microsoft.com/office/drawing/2010/main" val="0"/>
              </a:ext>
            </a:extLst>
          </a:blip>
          <a:srcRect/>
          <a:stretch/>
        </p:blipFill>
        <p:spPr>
          <a:xfrm>
            <a:off x="2974417" y="3658233"/>
            <a:ext cx="1371600" cy="914400"/>
          </a:xfrm>
          <a:prstGeom prst="rect">
            <a:avLst/>
          </a:prstGeom>
          <a:ln>
            <a:solidFill>
              <a:schemeClr val="bg2">
                <a:lumMod val="75000"/>
              </a:schemeClr>
            </a:solidFill>
          </a:ln>
        </p:spPr>
      </p:pic>
      <p:pic>
        <p:nvPicPr>
          <p:cNvPr id="20" name="Picture 19">
            <a:extLst>
              <a:ext uri="{FF2B5EF4-FFF2-40B4-BE49-F238E27FC236}">
                <a16:creationId xmlns:a16="http://schemas.microsoft.com/office/drawing/2014/main" id="{A6488B99-9AED-4AF5-914F-E51FAA447D47}"/>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4422337" y="3658233"/>
            <a:ext cx="1371600" cy="914400"/>
          </a:xfrm>
          <a:prstGeom prst="rect">
            <a:avLst/>
          </a:prstGeom>
          <a:ln>
            <a:solidFill>
              <a:schemeClr val="bg2">
                <a:lumMod val="75000"/>
              </a:schemeClr>
            </a:solidFill>
          </a:ln>
        </p:spPr>
      </p:pic>
      <p:pic>
        <p:nvPicPr>
          <p:cNvPr id="25" name="Picture 24"/>
          <p:cNvPicPr>
            <a:picLocks/>
          </p:cNvPicPr>
          <p:nvPr/>
        </p:nvPicPr>
        <p:blipFill>
          <a:blip r:embed="rId13" cstate="print">
            <a:extLst>
              <a:ext uri="{28A0092B-C50C-407E-A947-70E740481C1C}">
                <a14:useLocalDpi xmlns:a14="http://schemas.microsoft.com/office/drawing/2010/main" val="0"/>
              </a:ext>
            </a:extLst>
          </a:blip>
          <a:srcRect/>
          <a:stretch/>
        </p:blipFill>
        <p:spPr>
          <a:xfrm>
            <a:off x="2971801" y="7166579"/>
            <a:ext cx="1371600" cy="914400"/>
          </a:xfrm>
          <a:prstGeom prst="rect">
            <a:avLst/>
          </a:prstGeom>
          <a:ln>
            <a:solidFill>
              <a:schemeClr val="bg2">
                <a:lumMod val="75000"/>
              </a:schemeClr>
            </a:solidFill>
          </a:ln>
        </p:spPr>
      </p:pic>
      <p:pic>
        <p:nvPicPr>
          <p:cNvPr id="26" name="Picture 25"/>
          <p:cNvPicPr>
            <a:picLocks/>
          </p:cNvPicPr>
          <p:nvPr/>
        </p:nvPicPr>
        <p:blipFill>
          <a:blip r:embed="rId14" cstate="print">
            <a:extLst>
              <a:ext uri="{28A0092B-C50C-407E-A947-70E740481C1C}">
                <a14:useLocalDpi xmlns:a14="http://schemas.microsoft.com/office/drawing/2010/main" val="0"/>
              </a:ext>
            </a:extLst>
          </a:blip>
          <a:srcRect/>
          <a:stretch/>
        </p:blipFill>
        <p:spPr>
          <a:xfrm>
            <a:off x="4419482" y="7166579"/>
            <a:ext cx="1371600" cy="914400"/>
          </a:xfrm>
          <a:prstGeom prst="rect">
            <a:avLst/>
          </a:prstGeom>
          <a:ln>
            <a:solidFill>
              <a:schemeClr val="bg2">
                <a:lumMod val="75000"/>
              </a:schemeClr>
            </a:solidFill>
          </a:ln>
        </p:spPr>
      </p:pic>
      <p:pic>
        <p:nvPicPr>
          <p:cNvPr id="28" name="Picture 27"/>
          <p:cNvPicPr>
            <a:picLocks/>
          </p:cNvPicPr>
          <p:nvPr/>
        </p:nvPicPr>
        <p:blipFill>
          <a:blip r:embed="rId15" cstate="print">
            <a:extLst>
              <a:ext uri="{28A0092B-C50C-407E-A947-70E740481C1C}">
                <a14:useLocalDpi xmlns:a14="http://schemas.microsoft.com/office/drawing/2010/main" val="0"/>
              </a:ext>
            </a:extLst>
          </a:blip>
          <a:srcRect/>
          <a:stretch/>
        </p:blipFill>
        <p:spPr>
          <a:xfrm>
            <a:off x="5867162" y="7166579"/>
            <a:ext cx="1371600" cy="914400"/>
          </a:xfrm>
          <a:prstGeom prst="rect">
            <a:avLst/>
          </a:prstGeom>
          <a:ln>
            <a:solidFill>
              <a:schemeClr val="bg2">
                <a:lumMod val="75000"/>
              </a:schemeClr>
            </a:solidFill>
          </a:ln>
        </p:spPr>
      </p:pic>
      <p:pic>
        <p:nvPicPr>
          <p:cNvPr id="29" name="Picture 28">
            <a:extLst>
              <a:ext uri="{FF2B5EF4-FFF2-40B4-BE49-F238E27FC236}">
                <a16:creationId xmlns:a16="http://schemas.microsoft.com/office/drawing/2014/main" id="{E40A4D00-001F-4E79-A260-832B227E0387}"/>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76439" y="7166579"/>
            <a:ext cx="1371600" cy="914400"/>
          </a:xfrm>
          <a:prstGeom prst="rect">
            <a:avLst/>
          </a:prstGeom>
          <a:ln>
            <a:solidFill>
              <a:schemeClr val="bg2">
                <a:lumMod val="75000"/>
              </a:schemeClr>
            </a:solidFill>
          </a:ln>
        </p:spPr>
      </p:pic>
      <p:pic>
        <p:nvPicPr>
          <p:cNvPr id="30" name="Picture 29">
            <a:extLst>
              <a:ext uri="{FF2B5EF4-FFF2-40B4-BE49-F238E27FC236}">
                <a16:creationId xmlns:a16="http://schemas.microsoft.com/office/drawing/2014/main" id="{D74F1070-48B5-4A17-B44E-241F60110579}"/>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1524120" y="7166579"/>
            <a:ext cx="1371600" cy="914400"/>
          </a:xfrm>
          <a:prstGeom prst="rect">
            <a:avLst/>
          </a:prstGeom>
          <a:ln>
            <a:solidFill>
              <a:schemeClr val="bg2">
                <a:lumMod val="75000"/>
              </a:schemeClr>
            </a:solidFill>
          </a:ln>
        </p:spPr>
      </p:pic>
    </p:spTree>
    <p:extLst>
      <p:ext uri="{BB962C8B-B14F-4D97-AF65-F5344CB8AC3E}">
        <p14:creationId xmlns:p14="http://schemas.microsoft.com/office/powerpoint/2010/main" val="18298168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TotalTime>
  <Words>205</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Narrow</vt:lpstr>
      <vt:lpstr>Bodoni MT</vt:lpstr>
      <vt:lpstr>Calibri</vt:lpstr>
      <vt:lpstr>Office Theme</vt:lpstr>
      <vt:lpstr>Nestled On One Of The Largest Lots In The Neighborhood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43</cp:revision>
  <dcterms:created xsi:type="dcterms:W3CDTF">2006-08-16T00:00:00Z</dcterms:created>
  <dcterms:modified xsi:type="dcterms:W3CDTF">2020-07-08T00:26:06Z</dcterms:modified>
</cp:coreProperties>
</file>