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gif"/><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538843"/>
          </a:xfrm>
        </p:spPr>
        <p:txBody>
          <a:bodyPr>
            <a:noAutofit/>
          </a:bodyPr>
          <a:lstStyle/>
          <a:p>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Updated Home With Master Suite</a:t>
            </a:r>
            <a:endPar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14223" y="6747449"/>
            <a:ext cx="7772400" cy="1828800"/>
          </a:xfrm>
        </p:spPr>
        <p:txBody>
          <a:bodyPr anchor="ctr">
            <a:noAutofit/>
          </a:bodyPr>
          <a:lstStyle/>
          <a:p>
            <a:r>
              <a:rPr lang="en-US" sz="1400" dirty="0">
                <a:solidFill>
                  <a:schemeClr val="tx2"/>
                </a:solidFill>
                <a:latin typeface="Georgia" panose="02040502050405020303" pitchFamily="18" charset="0"/>
              </a:rPr>
              <a:t>Updated home on cul-de-sac. Home has Master suite downstairs with sitting area which has a fireplace and newly added master bath with shower and sliding door to the backyard. Updates include New metal roof, garage door, siding, appliances, lighting and ceiling fans, front steps, large deck and much more. Home has an office/den area and large laundry room. This home has a large deck great for entertaining with family and friends and backyard has basketball goal and is partially fenced. Home has easy access to Boeing and Air Force Base.</a:t>
            </a:r>
            <a:endParaRPr lang="en-US" sz="1400" dirty="0">
              <a:solidFill>
                <a:schemeClr val="tx2"/>
              </a:solidFill>
              <a:latin typeface="Georgia" panose="02040502050405020303" pitchFamily="18"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665" t="2194" r="3644" b="8949"/>
          <a:stretch/>
        </p:blipFill>
        <p:spPr>
          <a:xfrm>
            <a:off x="2113879" y="657194"/>
            <a:ext cx="3524452" cy="2827870"/>
          </a:xfrm>
          <a:prstGeom prst="rect">
            <a:avLst/>
          </a:prstGeom>
          <a:ln>
            <a:noFill/>
          </a:ln>
          <a:effectLst>
            <a:softEdge rad="112500"/>
          </a:effectLst>
        </p:spPr>
      </p:pic>
      <p:sp>
        <p:nvSpPr>
          <p:cNvPr id="5" name="Rectangle 4"/>
          <p:cNvSpPr/>
          <p:nvPr/>
        </p:nvSpPr>
        <p:spPr>
          <a:xfrm>
            <a:off x="-14223" y="4939333"/>
            <a:ext cx="7772400" cy="1815882"/>
          </a:xfrm>
          <a:prstGeom prst="rect">
            <a:avLst/>
          </a:prstGeom>
        </p:spPr>
        <p:txBody>
          <a:bodyPr wrap="square">
            <a:spAutoFit/>
          </a:bodyPr>
          <a:lstStyle/>
          <a:p>
            <a:pPr algn="ctr"/>
            <a:r>
              <a:rPr lang="en-US" sz="2800"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4921 Sierra Ct</a:t>
            </a:r>
            <a:endParaRPr lang="en-US" sz="2800" b="1" dirty="0" smtClean="0">
              <a:solidFill>
                <a:schemeClr val="tx2"/>
              </a:solidFill>
              <a:effectLst>
                <a:outerShdw blurRad="50800" dist="38100" dir="5400000" algn="t" rotWithShape="0">
                  <a:prstClr val="black">
                    <a:alpha val="40000"/>
                  </a:prstClr>
                </a:outerShdw>
              </a:effectLst>
              <a:latin typeface="Georgia" panose="02040502050405020303" pitchFamily="18" charset="0"/>
            </a:endParaRPr>
          </a:p>
          <a:p>
            <a:pPr algn="ctr"/>
            <a:r>
              <a:rPr lang="en-US" sz="2800" dirty="0" err="1" smtClean="0">
                <a:solidFill>
                  <a:schemeClr val="tx2"/>
                </a:solidFill>
                <a:effectLst>
                  <a:outerShdw blurRad="50800" dist="38100" dir="5400000" algn="t" rotWithShape="0">
                    <a:prstClr val="black">
                      <a:alpha val="40000"/>
                    </a:prstClr>
                  </a:outerShdw>
                </a:effectLst>
                <a:latin typeface="Georgia" panose="02040502050405020303" pitchFamily="18" charset="0"/>
              </a:rPr>
              <a:t>Amberwood</a:t>
            </a:r>
            <a:endParaRPr lang="en-US" sz="2800" dirty="0">
              <a:solidFill>
                <a:schemeClr val="tx2"/>
              </a:solidFill>
              <a:effectLst>
                <a:outerShdw blurRad="50800" dist="38100" dir="5400000" algn="t" rotWithShape="0">
                  <a:prstClr val="black">
                    <a:alpha val="40000"/>
                  </a:prstClr>
                </a:outerShdw>
              </a:effectLst>
              <a:latin typeface="Georgia" panose="02040502050405020303" pitchFamily="18" charset="0"/>
            </a:endParaRPr>
          </a:p>
          <a:p>
            <a:pPr algn="ctr"/>
            <a:r>
              <a:rPr lang="en-US" sz="28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N Charleston</a:t>
            </a:r>
          </a:p>
          <a:p>
            <a:pPr algn="ctr"/>
            <a:r>
              <a:rPr lang="en-US" sz="28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MLS</a:t>
            </a:r>
            <a:r>
              <a:rPr lang="en-US" sz="28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 </a:t>
            </a:r>
            <a:r>
              <a:rPr lang="en-US" sz="28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1411211 ~ $147,000</a:t>
            </a:r>
            <a:endParaRPr lang="en-US" sz="2800" dirty="0">
              <a:solidFill>
                <a:schemeClr val="tx2"/>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35" y="657193"/>
            <a:ext cx="1584960" cy="1264673"/>
          </a:xfrm>
          <a:prstGeom prst="rect">
            <a:avLst/>
          </a:prstGeom>
          <a:ln>
            <a:noFill/>
          </a:ln>
          <a:effectLst>
            <a:softEdge rad="112500"/>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21727" y="3655541"/>
            <a:ext cx="1618653" cy="1291558"/>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1935" y="3655541"/>
            <a:ext cx="1618652" cy="1291558"/>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1935" y="2156367"/>
            <a:ext cx="1584960" cy="1264673"/>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8458200" y="419100"/>
            <a:ext cx="913220" cy="1076295"/>
          </a:xfrm>
          <a:prstGeom prst="rect">
            <a:avLst/>
          </a:prstGeom>
          <a:ln>
            <a:noFill/>
          </a:ln>
          <a:effectLst>
            <a:softEdge rad="112500"/>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11831" y="3655541"/>
            <a:ext cx="1618653" cy="1291558"/>
          </a:xfrm>
          <a:prstGeom prst="rect">
            <a:avLst/>
          </a:prstGeom>
          <a:ln>
            <a:noFill/>
          </a:ln>
          <a:effectLst>
            <a:softEdge rad="112500"/>
          </a:effectLst>
        </p:spPr>
      </p:pic>
      <p:sp>
        <p:nvSpPr>
          <p:cNvPr id="13" name="Rectangle 12"/>
          <p:cNvSpPr/>
          <p:nvPr/>
        </p:nvSpPr>
        <p:spPr>
          <a:xfrm>
            <a:off x="2347977" y="8568482"/>
            <a:ext cx="3048000" cy="1261884"/>
          </a:xfrm>
          <a:prstGeom prst="rect">
            <a:avLst/>
          </a:prstGeom>
        </p:spPr>
        <p:txBody>
          <a:bodyPr wrap="square">
            <a:spAutoFit/>
          </a:bodyPr>
          <a:lstStyle/>
          <a:p>
            <a:pPr algn="ctr"/>
            <a:r>
              <a:rPr lang="en-US" sz="1400" b="1" dirty="0">
                <a:latin typeface="Georgia" panose="02040502050405020303" pitchFamily="18" charset="0"/>
              </a:rPr>
              <a:t>Joanie </a:t>
            </a:r>
            <a:r>
              <a:rPr lang="en-US" sz="1400" b="1" dirty="0" err="1" smtClean="0">
                <a:latin typeface="Georgia" panose="02040502050405020303" pitchFamily="18" charset="0"/>
              </a:rPr>
              <a:t>Rhoten</a:t>
            </a:r>
            <a:endParaRPr lang="en-US" sz="1400" b="1" dirty="0" smtClean="0">
              <a:latin typeface="Georgia" panose="02040502050405020303" pitchFamily="18" charset="0"/>
            </a:endParaRPr>
          </a:p>
          <a:p>
            <a:pPr algn="ctr"/>
            <a:endParaRPr lang="en-US" sz="1400" b="1" dirty="0">
              <a:latin typeface="Georgia" panose="02040502050405020303" pitchFamily="18" charset="0"/>
            </a:endParaRPr>
          </a:p>
          <a:p>
            <a:pPr algn="ctr"/>
            <a:r>
              <a:rPr lang="en-US" sz="1200" dirty="0" smtClean="0">
                <a:latin typeface="Georgia" panose="02040502050405020303" pitchFamily="18" charset="0"/>
              </a:rPr>
              <a:t>Office</a:t>
            </a:r>
            <a:r>
              <a:rPr lang="en-US" sz="1200" dirty="0">
                <a:latin typeface="Georgia" panose="02040502050405020303" pitchFamily="18" charset="0"/>
              </a:rPr>
              <a:t>: </a:t>
            </a:r>
            <a:r>
              <a:rPr lang="en-US" sz="1200" dirty="0"/>
              <a:t>843-261-7166</a:t>
            </a:r>
            <a:endParaRPr lang="en-US" sz="1200" dirty="0">
              <a:latin typeface="Georgia" panose="02040502050405020303" pitchFamily="18" charset="0"/>
            </a:endParaRPr>
          </a:p>
          <a:p>
            <a:pPr algn="ctr"/>
            <a:r>
              <a:rPr lang="en-US" sz="1200" dirty="0">
                <a:latin typeface="Georgia" panose="02040502050405020303" pitchFamily="18" charset="0"/>
              </a:rPr>
              <a:t>Mobile: </a:t>
            </a:r>
            <a:r>
              <a:rPr lang="en-US" sz="1200" dirty="0"/>
              <a:t>513-518-7475</a:t>
            </a:r>
            <a:endParaRPr lang="en-US" sz="1200" dirty="0">
              <a:latin typeface="Georgia" panose="02040502050405020303" pitchFamily="18" charset="0"/>
            </a:endParaRPr>
          </a:p>
          <a:p>
            <a:pPr algn="ctr"/>
            <a:r>
              <a:rPr lang="en-US" sz="1200" dirty="0" smtClean="0">
                <a:latin typeface="Georgia" panose="02040502050405020303" pitchFamily="18" charset="0"/>
              </a:rPr>
              <a:t>joanie.rhoten@agentownedrealty.com</a:t>
            </a:r>
            <a:endParaRPr lang="en-US" sz="1200" dirty="0" smtClean="0">
              <a:latin typeface="Georgia" panose="02040502050405020303" pitchFamily="18" charset="0"/>
            </a:endParaRPr>
          </a:p>
          <a:p>
            <a:pPr algn="ctr"/>
            <a:r>
              <a:rPr lang="en-US" sz="1200" dirty="0" smtClean="0">
                <a:latin typeface="Georgia" panose="02040502050405020303" pitchFamily="18" charset="0"/>
              </a:rPr>
              <a:t>www.agentownedmainst.com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1600200" y="8655085"/>
            <a:ext cx="1019175" cy="13908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7762305" y="8568482"/>
            <a:ext cx="1809750" cy="834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3398" y="9830366"/>
            <a:ext cx="7790750" cy="230832"/>
          </a:xfrm>
          <a:prstGeom prst="rect">
            <a:avLst/>
          </a:prstGeom>
        </p:spPr>
        <p:txBody>
          <a:bodyPr wrap="square">
            <a:spAutoFit/>
          </a:bodyPr>
          <a:lstStyle/>
          <a:p>
            <a:pPr algn="ctr"/>
            <a:r>
              <a:rPr lang="en-US" sz="900" dirty="0">
                <a:latin typeface="Georgia" panose="02040502050405020303" pitchFamily="18" charset="0"/>
              </a:rPr>
              <a:t>AgentOwned Realty </a:t>
            </a:r>
            <a:r>
              <a:rPr lang="en-US" sz="900" dirty="0" smtClean="0">
                <a:latin typeface="Georgia" panose="02040502050405020303" pitchFamily="18" charset="0"/>
              </a:rPr>
              <a:t> Co. Premier Group | 141 </a:t>
            </a:r>
            <a:r>
              <a:rPr lang="en-US" sz="900" dirty="0">
                <a:latin typeface="Georgia" panose="02040502050405020303" pitchFamily="18" charset="0"/>
              </a:rPr>
              <a:t>A N. Main </a:t>
            </a:r>
            <a:r>
              <a:rPr lang="en-US" sz="900" dirty="0" smtClean="0">
                <a:latin typeface="Georgia" panose="02040502050405020303" pitchFamily="18" charset="0"/>
              </a:rPr>
              <a:t>Street | Summerville</a:t>
            </a:r>
            <a:r>
              <a:rPr lang="en-US" sz="900" dirty="0">
                <a:latin typeface="Georgia" panose="02040502050405020303" pitchFamily="18" charset="0"/>
              </a:rPr>
              <a:t>, SC 29483</a:t>
            </a:r>
            <a:endParaRPr lang="en-US" sz="900" dirty="0">
              <a:latin typeface="Georgia" panose="02040502050405020303" pitchFamily="18" charset="0"/>
            </a:endParaRPr>
          </a:p>
        </p:txBody>
      </p:sp>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65314" y="657193"/>
            <a:ext cx="1584960" cy="1264673"/>
          </a:xfrm>
          <a:prstGeom prst="rect">
            <a:avLst/>
          </a:prstGeom>
          <a:ln>
            <a:noFill/>
          </a:ln>
          <a:effectLst>
            <a:softEdge rad="112500"/>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65314" y="2156367"/>
            <a:ext cx="1584960" cy="1264673"/>
          </a:xfrm>
          <a:prstGeom prst="rect">
            <a:avLst/>
          </a:prstGeom>
          <a:ln>
            <a:noFill/>
          </a:ln>
          <a:effectLst>
            <a:softEdge rad="112500"/>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31622" y="3655541"/>
            <a:ext cx="1618653" cy="1291558"/>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147</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Updated Home With Master Suite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9</cp:revision>
  <dcterms:created xsi:type="dcterms:W3CDTF">2006-08-16T00:00:00Z</dcterms:created>
  <dcterms:modified xsi:type="dcterms:W3CDTF">2014-08-20T15:47:38Z</dcterms:modified>
</cp:coreProperties>
</file>