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7"/>
            <a:ext cx="5129911" cy="38474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Open House Saturday June 10</a:t>
            </a:r>
            <a:r>
              <a:rPr lang="en-US" sz="2400" b="1" i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th</a:t>
            </a:r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 from 11:00-2:00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Are you looking for a home with a great kitchen for entertaining? You found it, this home features a large granite island and tons of cabinet space. Just off the kitchen is the elegant butlers pantry. Built in 2013 by True Homes, 4932 Ballantine has a detached rear entry 2 car garage and an additional 2 parking spaces. The first floor includes a large screened porch, open family room, separate dining room and a study (currently being used as a bedroom). Upstairs are 3 nice sized bedrooms, laundry room and a huge master suite. Enjoy the double front porches on nice evenings. Schedule your showings now!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4932 Ballantine Drive</a:t>
            </a:r>
          </a:p>
          <a:p>
            <a:pPr algn="ctr"/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Wescott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Plantation ~ Summerville, SC 29485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17015307 ~ $284,000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168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Saturday June 10th from 11:00-2:00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24</cp:revision>
  <dcterms:created xsi:type="dcterms:W3CDTF">2006-08-16T00:00:00Z</dcterms:created>
  <dcterms:modified xsi:type="dcterms:W3CDTF">2017-06-09T12:46:58Z</dcterms:modified>
</cp:coreProperties>
</file>