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1" cy="38474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Back On The </a:t>
            </a:r>
            <a:r>
              <a:rPr lang="en-US" sz="2200" b="1" i="1">
                <a:solidFill>
                  <a:srgbClr val="FF0000"/>
                </a:solidFill>
                <a:latin typeface="Century Gothic" panose="020B0502020202020204" pitchFamily="34" charset="0"/>
              </a:rPr>
              <a:t>Market – Come </a:t>
            </a:r>
            <a:r>
              <a:rPr lang="en-US" sz="2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Take A Fresh Look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Are you looking for a home with a great kitchen for entertaining? You found it, this home features a large granite island and tons of cabinet space. Just off the kitchen is the elegant butlers pantry. Built in 2013 by True Homes, 4932 Ballantine has a detached rear entry 2 car garage and an additional 2 parking spaces. The first floor includes a large screened porch, open family room, separate dining room and a study (currently being used as a bedroom). Upstairs are 3 nice sized bedrooms, laundry room and a huge master suite. Enjoy the double front porches on nice evenings. Schedule your showings now!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4932 Ballantine Drive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Wescott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Plantation ~ Summerville, SC 29485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17015307 ~ $279,900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Back On The Market – Come Take A Fresh Look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31</cp:revision>
  <dcterms:created xsi:type="dcterms:W3CDTF">2006-08-16T00:00:00Z</dcterms:created>
  <dcterms:modified xsi:type="dcterms:W3CDTF">2017-09-06T15:18:51Z</dcterms:modified>
</cp:coreProperties>
</file>