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402" y="-125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06184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24603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216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8641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09099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9/10/2022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13352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1656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9/10/2022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7540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358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9845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4926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8BD707-D9CF-40AE-B4C6-C98DA3205C09}" type="datetimeFigureOut">
              <a:rPr lang="en-US" smtClean="0"/>
              <a:pPr/>
              <a:t>9/10/2022</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2918397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10081148" y="659356"/>
            <a:ext cx="45719" cy="4223434"/>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0" y="5557107"/>
            <a:ext cx="8229600" cy="4501294"/>
          </a:xfrm>
          <a:prstGeom prst="rect">
            <a:avLst/>
          </a:prstGeom>
          <a:solidFill>
            <a:srgbClr val="132B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Rectangle 20"/>
          <p:cNvSpPr/>
          <p:nvPr/>
        </p:nvSpPr>
        <p:spPr>
          <a:xfrm>
            <a:off x="457201" y="9075883"/>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1" y="4846891"/>
            <a:ext cx="8229599" cy="598271"/>
          </a:xfrm>
        </p:spPr>
        <p:txBody>
          <a:bodyPr anchor="ctr">
            <a:noAutofit/>
            <a:scene3d>
              <a:camera prst="orthographicFront"/>
              <a:lightRig rig="soft" dir="t">
                <a:rot lat="0" lon="0" rev="17220000"/>
              </a:lightRig>
            </a:scene3d>
            <a:sp3d prstMaterial="softEdge"/>
          </a:bodyPr>
          <a:lstStyle/>
          <a:p>
            <a:r>
              <a:rPr lang="en-US" sz="1800" b="1" dirty="0">
                <a:ln w="10541" cmpd="sng">
                  <a:noFill/>
                  <a:prstDash val="solid"/>
                </a:ln>
                <a:solidFill>
                  <a:srgbClr val="132B51"/>
                </a:solidFill>
                <a:latin typeface="Century Gothic" panose="020B0502020202020204" pitchFamily="34" charset="0"/>
              </a:rPr>
              <a:t>4959 Trump Street</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North Charleston, SC 29420 | MLS# 22023590 | $325,000</a:t>
            </a:r>
            <a:endParaRPr lang="en-US" sz="1600"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0" y="5557107"/>
            <a:ext cx="8229600" cy="3328839"/>
          </a:xfrm>
        </p:spPr>
        <p:txBody>
          <a:bodyPr anchor="ctr">
            <a:noAutofit/>
          </a:bodyPr>
          <a:lstStyle/>
          <a:p>
            <a:r>
              <a:rPr lang="en-US" sz="1400" dirty="0">
                <a:solidFill>
                  <a:schemeClr val="bg1"/>
                </a:solidFill>
                <a:latin typeface="Century Gothic" panose="020B0502020202020204" pitchFamily="34" charset="0"/>
              </a:rPr>
              <a:t>This home is in a great location, close to everything, and in the Dorchester County school district! The floor plan is open, perfect for entertaining or just spending time with your loved ones! It has waterproof luxury vinyl plank throughout the first floor, an enormous kitchen with counter space for days and an island! The powder room is hidden away from everything for privacy. There's also a huge storage closet under the staircase. Upstairs, you'll find a large landing with space for a drop station, kids' toy storage, desk space etc. The owners' suite is quite spacious with plenty of room for a king size bed and furniture to accompany, as well as a bathroom with a large vanity and custom glass enclosed shower. The walk-in closet is also large with a window for natural light! The two secondary bedrooms are both a great size, and the bathroom is conveniently located. As another bonus, the laundry room is upstairs with plenty of space for a folding station! The yard is already fenced in, and you can really enjoy your outdoor space on the screen porch! Charleston Park is a sidewalk community and has the cutest playground! It is only moments away from the Charleston AFB, many restaurants, shops, golf courses, river access, the airport and more! Come see this home today!</a:t>
            </a:r>
          </a:p>
          <a:p>
            <a:r>
              <a:rPr lang="en-US" sz="1400" dirty="0">
                <a:solidFill>
                  <a:schemeClr val="bg1"/>
                </a:solidFill>
                <a:latin typeface="Century Gothic" panose="020B0502020202020204" pitchFamily="34" charset="0"/>
              </a:rPr>
              <a:t>Take a virtual tour: https://virtualrealtyllc.gofullframe.com/ut/4959_Trump_Street.html</a:t>
            </a:r>
          </a:p>
        </p:txBody>
      </p:sp>
      <p:sp>
        <p:nvSpPr>
          <p:cNvPr id="23" name="Rectangle 22"/>
          <p:cNvSpPr/>
          <p:nvPr/>
        </p:nvSpPr>
        <p:spPr>
          <a:xfrm>
            <a:off x="0" y="0"/>
            <a:ext cx="8229600" cy="461665"/>
          </a:xfrm>
          <a:prstGeom prst="rect">
            <a:avLst/>
          </a:prstGeom>
          <a:noFill/>
        </p:spPr>
        <p:txBody>
          <a:bodyPr wrap="square">
            <a:spAutoFit/>
          </a:bodyPr>
          <a:lstStyle/>
          <a:p>
            <a:pPr algn="ctr"/>
            <a:r>
              <a:rPr lang="en-US" sz="2400" b="1" dirty="0">
                <a:ln w="3175">
                  <a:noFill/>
                </a:ln>
                <a:solidFill>
                  <a:srgbClr val="132B51"/>
                </a:solidFill>
                <a:latin typeface="Century Gothic" panose="020B0502020202020204" pitchFamily="34" charset="0"/>
              </a:rPr>
              <a:t>Charleston Park in Dorchester County</a:t>
            </a:r>
          </a:p>
        </p:txBody>
      </p:sp>
      <p:sp>
        <p:nvSpPr>
          <p:cNvPr id="17" name="Rectangle 16"/>
          <p:cNvSpPr/>
          <p:nvPr/>
        </p:nvSpPr>
        <p:spPr>
          <a:xfrm>
            <a:off x="2600636" y="9166029"/>
            <a:ext cx="3028328" cy="615553"/>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Meg H. Kandik</a:t>
            </a:r>
          </a:p>
          <a:p>
            <a:pPr algn="ctr"/>
            <a:r>
              <a:rPr lang="pt-BR" sz="900" b="1" dirty="0">
                <a:solidFill>
                  <a:schemeClr val="bg1"/>
                </a:solidFill>
                <a:latin typeface="Century Gothic" panose="020B0502020202020204" pitchFamily="34" charset="0"/>
              </a:rPr>
              <a:t>843-814-5137 | Meg@HolyCityRE.com </a:t>
            </a:r>
            <a:r>
              <a:rPr lang="en-US" sz="900" b="1" dirty="0">
                <a:solidFill>
                  <a:schemeClr val="bg1"/>
                </a:solidFill>
                <a:latin typeface="Century Gothic" panose="020B0502020202020204" pitchFamily="34" charset="0"/>
              </a:rPr>
              <a:t>www.holycityre.com </a:t>
            </a:r>
          </a:p>
        </p:txBody>
      </p:sp>
      <p:sp>
        <p:nvSpPr>
          <p:cNvPr id="18" name="Rectangle 17"/>
          <p:cNvSpPr/>
          <p:nvPr/>
        </p:nvSpPr>
        <p:spPr>
          <a:xfrm>
            <a:off x="2030633" y="9772650"/>
            <a:ext cx="3967078" cy="215444"/>
          </a:xfrm>
          <a:prstGeom prst="rect">
            <a:avLst/>
          </a:prstGeom>
          <a:ln>
            <a:noFill/>
          </a:ln>
        </p:spPr>
        <p:txBody>
          <a:bodyPr wrap="square" anchor="ctr">
            <a:spAutoFit/>
          </a:bodyPr>
          <a:lstStyle/>
          <a:p>
            <a:pPr algn="ctr"/>
            <a:r>
              <a:rPr lang="en-US" sz="800" b="1" dirty="0">
                <a:solidFill>
                  <a:schemeClr val="bg1"/>
                </a:solidFill>
                <a:latin typeface="Century Gothic" panose="020B0502020202020204" pitchFamily="34" charset="0"/>
              </a:rPr>
              <a:t>Brand Name Real Estate | 4 Carriage Ln | Charleston 29407</a:t>
            </a:r>
            <a:endParaRPr lang="en-US" sz="600" b="1" dirty="0">
              <a:solidFill>
                <a:schemeClr val="bg1"/>
              </a:solidFill>
              <a:latin typeface="Century Gothic" panose="020B0502020202020204" pitchFamily="34" charset="0"/>
            </a:endParaRPr>
          </a:p>
        </p:txBody>
      </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717946" y="9162263"/>
            <a:ext cx="1371600" cy="623085"/>
          </a:xfrm>
          <a:prstGeom prst="rect">
            <a:avLst/>
          </a:prstGeom>
          <a:ln w="12700">
            <a:noFill/>
          </a:ln>
          <a:effectLst/>
        </p:spPr>
      </p:pic>
      <p:pic>
        <p:nvPicPr>
          <p:cNvPr id="31" name="Picture 30"/>
          <p:cNvPicPr>
            <a:picLocks noChangeAspect="1"/>
          </p:cNvPicPr>
          <p:nvPr/>
        </p:nvPicPr>
        <p:blipFill rotWithShape="1">
          <a:blip r:embed="rId3">
            <a:extLst>
              <a:ext uri="{28A0092B-C50C-407E-A947-70E740481C1C}">
                <a14:useLocalDpi xmlns:a14="http://schemas.microsoft.com/office/drawing/2010/main" val="0"/>
              </a:ext>
            </a:extLst>
          </a:blip>
          <a:srcRect b="25998"/>
          <a:stretch/>
        </p:blipFill>
        <p:spPr>
          <a:xfrm>
            <a:off x="136979" y="9067800"/>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93882" y="469748"/>
            <a:ext cx="6418623" cy="426519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4" name="Picture 23"/>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590383" y="1554005"/>
            <a:ext cx="1545336" cy="1013075"/>
          </a:xfrm>
          <a:prstGeom prst="rect">
            <a:avLst/>
          </a:prstGeom>
          <a:ln>
            <a:noFill/>
          </a:ln>
          <a:effectLst/>
        </p:spPr>
      </p:pic>
      <p:pic>
        <p:nvPicPr>
          <p:cNvPr id="19" name="Picture 18"/>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6590383" y="3721871"/>
            <a:ext cx="1545336" cy="1013075"/>
          </a:xfrm>
          <a:prstGeom prst="rect">
            <a:avLst/>
          </a:prstGeom>
          <a:ln>
            <a:noFill/>
          </a:ln>
          <a:effectLst/>
        </p:spPr>
      </p:pic>
      <p:pic>
        <p:nvPicPr>
          <p:cNvPr id="25" name="Picture 24"/>
          <p:cNvPicPr preferRelativeResize="0">
            <a:picLocks/>
          </p:cNvPicPr>
          <p:nvPr/>
        </p:nvPicPr>
        <p:blipFill>
          <a:blip r:embed="rId7" cstate="print">
            <a:extLst>
              <a:ext uri="{28A0092B-C50C-407E-A947-70E740481C1C}">
                <a14:useLocalDpi xmlns:a14="http://schemas.microsoft.com/office/drawing/2010/main" val="0"/>
              </a:ext>
            </a:extLst>
          </a:blip>
          <a:srcRect/>
          <a:stretch/>
        </p:blipFill>
        <p:spPr>
          <a:xfrm>
            <a:off x="6590383" y="2637613"/>
            <a:ext cx="1545336" cy="1013724"/>
          </a:xfrm>
          <a:prstGeom prst="rect">
            <a:avLst/>
          </a:prstGeom>
          <a:ln>
            <a:noFill/>
          </a:ln>
          <a:effectLst/>
        </p:spPr>
      </p:pic>
      <p:pic>
        <p:nvPicPr>
          <p:cNvPr id="28" name="Picture 27"/>
          <p:cNvPicPr preferRelativeResize="0">
            <a:picLocks/>
          </p:cNvPicPr>
          <p:nvPr/>
        </p:nvPicPr>
        <p:blipFill>
          <a:blip r:embed="rId8" cstate="print">
            <a:extLst>
              <a:ext uri="{28A0092B-C50C-407E-A947-70E740481C1C}">
                <a14:useLocalDpi xmlns:a14="http://schemas.microsoft.com/office/drawing/2010/main" val="0"/>
              </a:ext>
            </a:extLst>
          </a:blip>
          <a:srcRect/>
          <a:stretch/>
        </p:blipFill>
        <p:spPr>
          <a:xfrm>
            <a:off x="6590383" y="469748"/>
            <a:ext cx="1545336" cy="1013724"/>
          </a:xfrm>
          <a:prstGeom prst="rect">
            <a:avLst/>
          </a:prstGeom>
          <a:ln>
            <a:noFill/>
          </a:ln>
          <a:effectLst/>
        </p:spPr>
      </p:pic>
      <p:sp>
        <p:nvSpPr>
          <p:cNvPr id="36" name="Rectangle 35">
            <a:extLst>
              <a:ext uri="{FF2B5EF4-FFF2-40B4-BE49-F238E27FC236}">
                <a16:creationId xmlns:a16="http://schemas.microsoft.com/office/drawing/2014/main" id="{52D57ABD-AAC8-F952-61D0-C344E6762C77}"/>
              </a:ext>
            </a:extLst>
          </p:cNvPr>
          <p:cNvSpPr/>
          <p:nvPr/>
        </p:nvSpPr>
        <p:spPr>
          <a:xfrm>
            <a:off x="9123634" y="4495800"/>
            <a:ext cx="45998" cy="3165111"/>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974DE84C-E31E-7FA4-F091-4F14E357FEEE}"/>
              </a:ext>
            </a:extLst>
          </p:cNvPr>
          <p:cNvPicPr>
            <a:picLocks noChangeAspect="1"/>
          </p:cNvPicPr>
          <p:nvPr/>
        </p:nvPicPr>
        <p:blipFill rotWithShape="1">
          <a:blip r:embed="rId9">
            <a:extLst>
              <a:ext uri="{28A0092B-C50C-407E-A947-70E740481C1C}">
                <a14:useLocalDpi xmlns:a14="http://schemas.microsoft.com/office/drawing/2010/main" val="0"/>
              </a:ext>
            </a:extLst>
          </a:blip>
          <a:srcRect l="24327" t="21041" r="25667" b="45352"/>
          <a:stretch/>
        </p:blipFill>
        <p:spPr>
          <a:xfrm>
            <a:off x="12039600" y="8306985"/>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6" name="Rectangle 25">
            <a:extLst>
              <a:ext uri="{FF2B5EF4-FFF2-40B4-BE49-F238E27FC236}">
                <a16:creationId xmlns:a16="http://schemas.microsoft.com/office/drawing/2014/main" id="{64783D91-640A-B49A-E896-5D6C1B1CCE4F}"/>
              </a:ext>
            </a:extLst>
          </p:cNvPr>
          <p:cNvSpPr/>
          <p:nvPr/>
        </p:nvSpPr>
        <p:spPr>
          <a:xfrm>
            <a:off x="8977743" y="8306985"/>
            <a:ext cx="3061856" cy="615553"/>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Matt </a:t>
            </a:r>
            <a:r>
              <a:rPr lang="en-US" sz="1600" b="1" dirty="0" err="1">
                <a:solidFill>
                  <a:schemeClr val="bg1"/>
                </a:solidFill>
                <a:latin typeface="Century Gothic" panose="020B0502020202020204" pitchFamily="34" charset="0"/>
              </a:rPr>
              <a:t>Kimes</a:t>
            </a:r>
            <a:endParaRPr lang="en-US" sz="1600" b="1" dirty="0">
              <a:solidFill>
                <a:schemeClr val="bg1"/>
              </a:solidFill>
              <a:latin typeface="Century Gothic" panose="020B0502020202020204" pitchFamily="34" charset="0"/>
            </a:endParaRPr>
          </a:p>
          <a:p>
            <a:pPr algn="ctr"/>
            <a:r>
              <a:rPr lang="pt-BR" sz="900" b="1" dirty="0">
                <a:solidFill>
                  <a:schemeClr val="bg1"/>
                </a:solidFill>
                <a:latin typeface="Century Gothic" panose="020B0502020202020204" pitchFamily="34" charset="0"/>
              </a:rPr>
              <a:t>843-860-1669 | mattkimeshomes@gmail.com</a:t>
            </a:r>
          </a:p>
          <a:p>
            <a:pPr algn="ctr"/>
            <a:r>
              <a:rPr lang="pt-BR" sz="900" b="1" dirty="0">
                <a:solidFill>
                  <a:schemeClr val="bg1"/>
                </a:solidFill>
                <a:latin typeface="Century Gothic" panose="020B0502020202020204" pitchFamily="34" charset="0"/>
              </a:rPr>
              <a:t>www.mattkimeshomes.com</a:t>
            </a:r>
            <a:endParaRPr lang="en-US" sz="9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911</TotalTime>
  <Words>337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4959 Trump Street North Charleston, SC 29420 | MLS# 22023590 | $325,000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113</cp:revision>
  <dcterms:created xsi:type="dcterms:W3CDTF">2006-08-16T00:00:00Z</dcterms:created>
  <dcterms:modified xsi:type="dcterms:W3CDTF">2022-09-10T13:43:38Z</dcterms:modified>
</cp:coreProperties>
</file>