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089364"/>
            <a:ext cx="7777796" cy="1092641"/>
          </a:xfrm>
        </p:spPr>
        <p:txBody>
          <a:bodyPr anchor="t">
            <a:noAutofit/>
          </a:bodyPr>
          <a:lstStyle/>
          <a:p>
            <a:r>
              <a:rPr lang="en-US" sz="2400" b="1" dirty="0">
                <a:latin typeface="Futura Bk BT" panose="020B0502020204020303" pitchFamily="34" charset="0"/>
                <a:cs typeface="Microsoft Sans Serif" panose="020B0604020202020204" pitchFamily="34" charset="0"/>
              </a:rPr>
              <a:t>4968 Highway 162</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Hollywood, SC 29449</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22008739 ~ NEW PRICE!! </a:t>
            </a:r>
            <a:r>
              <a:rPr lang="en-US" sz="1800">
                <a:latin typeface="Futura Bk BT" panose="020B0502020204020303" pitchFamily="34" charset="0"/>
                <a:cs typeface="Microsoft Sans Serif" panose="020B0604020202020204" pitchFamily="34" charset="0"/>
              </a:rPr>
              <a:t>$425,000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92443"/>
          </a:xfrm>
          <a:prstGeom prst="rect">
            <a:avLst/>
          </a:prstGeom>
        </p:spPr>
        <p:txBody>
          <a:bodyPr wrap="square">
            <a:spAutoFit/>
          </a:bodyPr>
          <a:lstStyle/>
          <a:p>
            <a:pPr algn="ctr"/>
            <a:r>
              <a:rPr lang="en-US" sz="2600" i="1" dirty="0">
                <a:ln w="12700">
                  <a:noFill/>
                  <a:prstDash val="solid"/>
                </a:ln>
                <a:solidFill>
                  <a:srgbClr val="FF0000"/>
                </a:solidFill>
                <a:latin typeface="Futura Lt BT" panose="020B0402020204020303" pitchFamily="34" charset="0"/>
                <a:cs typeface="Narkisim" panose="020E0502050101010101" pitchFamily="34" charset="-79"/>
              </a:rPr>
              <a:t>NEW PRICE $425K HOME WITH 2.8 ACRES</a:t>
            </a:r>
          </a:p>
        </p:txBody>
      </p:sp>
      <p:sp>
        <p:nvSpPr>
          <p:cNvPr id="3" name="Subtitle 2"/>
          <p:cNvSpPr>
            <a:spLocks noGrp="1"/>
          </p:cNvSpPr>
          <p:nvPr>
            <p:ph type="subTitle" idx="1"/>
          </p:nvPr>
        </p:nvSpPr>
        <p:spPr>
          <a:xfrm>
            <a:off x="231300" y="5623275"/>
            <a:ext cx="7741157" cy="1937508"/>
          </a:xfrm>
        </p:spPr>
        <p:txBody>
          <a:bodyPr anchor="ctr">
            <a:noAutofit/>
          </a:bodyPr>
          <a:lstStyle/>
          <a:p>
            <a:r>
              <a:rPr lang="en-US" sz="1050" dirty="0">
                <a:solidFill>
                  <a:schemeClr val="tx1"/>
                </a:solidFill>
                <a:latin typeface="Futura Bk BT" panose="020B0502020204020303" pitchFamily="34" charset="0"/>
                <a:cs typeface="Microsoft Sans Serif" panose="020B0604020202020204" pitchFamily="34" charset="0"/>
              </a:rPr>
              <a:t>What a unique home, that is full of character, and the potential is endless. Words and pictures do not capture the craftsmanship of this home. It is a must to see in person to appreciate. It was built to standards we rarely see anymore. It has survived storms before and after Hurricane Hugo. No flood Ins is required. Each board was laid and nailed by hand. Wood floors are throughout the home even under the carpets. There is a large front screened porch to enjoy the outside and there is also a covered porch along the back of the house. It has the characteristics of a historic farm house with the five large bedrooms, the kitchen has a large pantry and gas stove. There is even a breakfast nook with a bay window. You have to tour this home and see if you can find the hidden stairwell! </a:t>
            </a:r>
          </a:p>
          <a:p>
            <a:r>
              <a:rPr lang="en-US" sz="1050" dirty="0">
                <a:solidFill>
                  <a:schemeClr val="tx1"/>
                </a:solidFill>
                <a:latin typeface="Futura Bk BT" panose="020B0502020204020303" pitchFamily="34" charset="0"/>
                <a:cs typeface="Microsoft Sans Serif" panose="020B0604020202020204" pitchFamily="34" charset="0"/>
              </a:rPr>
              <a:t>If for some reason this is not your dream home you can certainly live in it while you build somewhere else on the almost 3 acres! There has been talk that this would make a great bed and breakfast if approved by the town of Hollywood and the remainder of the property if approved could be subdivided for additional home sites along Hwy 162 with </a:t>
            </a:r>
            <a:r>
              <a:rPr lang="en-US" sz="1050" dirty="0" err="1">
                <a:solidFill>
                  <a:schemeClr val="tx1"/>
                </a:solidFill>
                <a:latin typeface="Futura Bk BT" panose="020B0502020204020303" pitchFamily="34" charset="0"/>
                <a:cs typeface="Microsoft Sans Serif" panose="020B0604020202020204" pitchFamily="34" charset="0"/>
              </a:rPr>
              <a:t>Stono</a:t>
            </a:r>
            <a:r>
              <a:rPr lang="en-US" sz="1050" dirty="0">
                <a:solidFill>
                  <a:schemeClr val="tx1"/>
                </a:solidFill>
                <a:latin typeface="Futura Bk BT" panose="020B0502020204020303" pitchFamily="34" charset="0"/>
                <a:cs typeface="Microsoft Sans Serif" panose="020B0604020202020204" pitchFamily="34" charset="0"/>
              </a:rPr>
              <a:t> Ferry, Boone Run, and Wide Awake.</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599" y="558055"/>
            <a:ext cx="3403397" cy="249647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a:extLst>
              <a:ext uri="{FF2B5EF4-FFF2-40B4-BE49-F238E27FC236}">
                <a16:creationId xmlns:a16="http://schemas.microsoft.com/office/drawing/2014/main" id="{6F26ADD1-721A-4383-BCEC-52E0C7F2333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595322" y="558055"/>
            <a:ext cx="3402565" cy="25525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6" descr="A living room with a ceiling fan&#10;&#10;Description automatically generated with low confidence">
            <a:extLst>
              <a:ext uri="{FF2B5EF4-FFF2-40B4-BE49-F238E27FC236}">
                <a16:creationId xmlns:a16="http://schemas.microsoft.com/office/drawing/2014/main" id="{638E990F-21CA-422A-9A0D-FF7EC70BA59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08762" y="4216840"/>
            <a:ext cx="1828800" cy="1365504"/>
          </a:xfrm>
          <a:prstGeom prst="rect">
            <a:avLst/>
          </a:prstGeom>
        </p:spPr>
      </p:pic>
      <p:pic>
        <p:nvPicPr>
          <p:cNvPr id="11" name="Picture 10" descr="A dining room with a wood floor&#10;&#10;Description automatically generated with low confidence">
            <a:extLst>
              <a:ext uri="{FF2B5EF4-FFF2-40B4-BE49-F238E27FC236}">
                <a16:creationId xmlns:a16="http://schemas.microsoft.com/office/drawing/2014/main" id="{4D4167E3-9468-4F94-932B-BC0332D6D9B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8599" y="4216840"/>
            <a:ext cx="1828800" cy="1371600"/>
          </a:xfrm>
          <a:prstGeom prst="rect">
            <a:avLst/>
          </a:prstGeom>
        </p:spPr>
      </p:pic>
      <p:pic>
        <p:nvPicPr>
          <p:cNvPr id="13" name="Picture 12" descr="A living room with a wood floor&#10;&#10;Description automatically generated with medium confidence">
            <a:extLst>
              <a:ext uri="{FF2B5EF4-FFF2-40B4-BE49-F238E27FC236}">
                <a16:creationId xmlns:a16="http://schemas.microsoft.com/office/drawing/2014/main" id="{084F281B-39A8-494F-B905-ADB43EE343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8599" y="7595616"/>
            <a:ext cx="1828800" cy="1395984"/>
          </a:xfrm>
          <a:prstGeom prst="rect">
            <a:avLst/>
          </a:prstGeom>
        </p:spPr>
      </p:pic>
      <p:pic>
        <p:nvPicPr>
          <p:cNvPr id="23" name="Picture 22" descr="A kitchen with white cabinets&#10;&#10;Description automatically generated with medium confidence">
            <a:extLst>
              <a:ext uri="{FF2B5EF4-FFF2-40B4-BE49-F238E27FC236}">
                <a16:creationId xmlns:a16="http://schemas.microsoft.com/office/drawing/2014/main" id="{D302B841-5A50-4A8A-B3B0-D6987D14B75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88925" y="4216840"/>
            <a:ext cx="1828800" cy="1371600"/>
          </a:xfrm>
          <a:prstGeom prst="rect">
            <a:avLst/>
          </a:prstGeom>
        </p:spPr>
      </p:pic>
      <p:pic>
        <p:nvPicPr>
          <p:cNvPr id="27" name="Picture 26" descr="A picture containing ceiling, indoor, wall, floor&#10;&#10;Description automatically generated">
            <a:extLst>
              <a:ext uri="{FF2B5EF4-FFF2-40B4-BE49-F238E27FC236}">
                <a16:creationId xmlns:a16="http://schemas.microsoft.com/office/drawing/2014/main" id="{6DCB12F9-AA14-4C3E-8380-B50463CB535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88925" y="7638288"/>
            <a:ext cx="1828800" cy="1353312"/>
          </a:xfrm>
          <a:prstGeom prst="rect">
            <a:avLst/>
          </a:prstGeom>
        </p:spPr>
      </p:pic>
      <p:pic>
        <p:nvPicPr>
          <p:cNvPr id="30" name="Picture 29" descr="A bedroom with a bed and a fan&#10;&#10;Description automatically generated with low confidence">
            <a:extLst>
              <a:ext uri="{FF2B5EF4-FFF2-40B4-BE49-F238E27FC236}">
                <a16:creationId xmlns:a16="http://schemas.microsoft.com/office/drawing/2014/main" id="{1A416940-8F11-42F0-9E91-5266A868A2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208762" y="7620000"/>
            <a:ext cx="1828800" cy="1371600"/>
          </a:xfrm>
          <a:prstGeom prst="rect">
            <a:avLst/>
          </a:prstGeom>
        </p:spPr>
      </p:pic>
      <p:pic>
        <p:nvPicPr>
          <p:cNvPr id="33" name="Picture 32" descr="A picture containing building, indoor, porch, area&#10;&#10;Description automatically generated">
            <a:extLst>
              <a:ext uri="{FF2B5EF4-FFF2-40B4-BE49-F238E27FC236}">
                <a16:creationId xmlns:a16="http://schemas.microsoft.com/office/drawing/2014/main" id="{A54C438C-34E4-4CFA-A80D-D0DB272E22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9087" y="4216840"/>
            <a:ext cx="1828800" cy="1371935"/>
          </a:xfrm>
          <a:prstGeom prst="rect">
            <a:avLst/>
          </a:prstGeom>
        </p:spPr>
      </p:pic>
      <p:pic>
        <p:nvPicPr>
          <p:cNvPr id="35" name="Picture 34" descr="A group of trees in a field&#10;&#10;Description automatically generated with medium confidence">
            <a:extLst>
              <a:ext uri="{FF2B5EF4-FFF2-40B4-BE49-F238E27FC236}">
                <a16:creationId xmlns:a16="http://schemas.microsoft.com/office/drawing/2014/main" id="{1FC38241-0D8C-40BE-85D9-2DEBB14E813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169087" y="7620000"/>
            <a:ext cx="1828800" cy="13716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TotalTime>
  <Words>289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4968 Highway 162 Hollywood, SC 29449 MLS# 22008739 ~ NEW PRICE!!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2022-06-20T19:24:46Z</dcterms:modified>
</cp:coreProperties>
</file>