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5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79926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89092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226543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29200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31330-197B-4966-B63E-91DC1E73CADF}"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71057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B31330-197B-4966-B63E-91DC1E73CADF}"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66825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B31330-197B-4966-B63E-91DC1E73CADF}"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47508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B31330-197B-4966-B63E-91DC1E73CADF}"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17477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31330-197B-4966-B63E-91DC1E73CADF}"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0059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1B31330-197B-4966-B63E-91DC1E73CADF}"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223399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1B31330-197B-4966-B63E-91DC1E73CADF}"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16876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B31330-197B-4966-B63E-91DC1E73CADF}" type="datetimeFigureOut">
              <a:rPr lang="en-US" smtClean="0"/>
              <a:t>12/5/2018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B2479EF-2421-4B87-A841-45346D51E992}" type="slidenum">
              <a:rPr lang="en-US" smtClean="0"/>
              <a:t>‹#›</a:t>
            </a:fld>
            <a:endParaRPr lang="en-US"/>
          </a:p>
        </p:txBody>
      </p:sp>
    </p:spTree>
    <p:extLst>
      <p:ext uri="{BB962C8B-B14F-4D97-AF65-F5344CB8AC3E}">
        <p14:creationId xmlns:p14="http://schemas.microsoft.com/office/powerpoint/2010/main" val="377569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pn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mailto:bob.bryan3@yahoo.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76" y="0"/>
            <a:ext cx="7772400" cy="1138773"/>
          </a:xfrm>
          <a:effectLst>
            <a:outerShdw blurRad="63500" dist="63500" dir="5400000" algn="t" rotWithShape="0">
              <a:prstClr val="black">
                <a:alpha val="40000"/>
              </a:prstClr>
            </a:outerShdw>
          </a:effectLst>
        </p:spPr>
        <p:txBody>
          <a:bodyPr anchor="ctr">
            <a:noAutofit/>
          </a:bodyPr>
          <a:lstStyle/>
          <a:p>
            <a:r>
              <a:rPr lang="en-US" sz="3200" dirty="0">
                <a:latin typeface="Freestyle Script" panose="030804020302050B0404" pitchFamily="66" charset="0"/>
              </a:rPr>
              <a:t>Must See For Investors, Empty Nesters, Shoppers, And Travelers</a:t>
            </a:r>
            <a:br>
              <a:rPr lang="en-US" sz="3200" dirty="0">
                <a:latin typeface="Freestyle Script" panose="030804020302050B0404" pitchFamily="66" charset="0"/>
              </a:rPr>
            </a:br>
            <a:r>
              <a:rPr lang="en-US" sz="3200" dirty="0">
                <a:latin typeface="Freestyle Script" panose="030804020302050B0404" pitchFamily="66" charset="0"/>
              </a:rPr>
              <a:t>Priced Reduced $25,000</a:t>
            </a:r>
            <a:endParaRPr lang="en-US" sz="2400" dirty="0">
              <a:latin typeface="Freestyle Script" panose="030804020302050B0404" pitchFamily="66" charset="0"/>
            </a:endParaRPr>
          </a:p>
        </p:txBody>
      </p:sp>
      <p:sp>
        <p:nvSpPr>
          <p:cNvPr id="3" name="Subtitle 2"/>
          <p:cNvSpPr>
            <a:spLocks noGrp="1"/>
          </p:cNvSpPr>
          <p:nvPr>
            <p:ph type="subTitle" idx="1"/>
          </p:nvPr>
        </p:nvSpPr>
        <p:spPr>
          <a:xfrm>
            <a:off x="81211" y="5230045"/>
            <a:ext cx="7592181" cy="2800175"/>
          </a:xfrm>
        </p:spPr>
        <p:txBody>
          <a:bodyPr anchor="ctr">
            <a:noAutofit/>
          </a:bodyPr>
          <a:lstStyle/>
          <a:p>
            <a:r>
              <a:rPr lang="en-US" sz="1400" dirty="0">
                <a:effectLst>
                  <a:outerShdw blurRad="38100" dist="38100" dir="2700000" algn="tl">
                    <a:srgbClr val="000000">
                      <a:alpha val="43137"/>
                    </a:srgbClr>
                  </a:outerShdw>
                </a:effectLst>
              </a:rPr>
              <a:t>A must see for College parents paying for housing at C of C or CSU. Feels like new construction. Upgraded kitchen features New Granite Countertops, New Tile Floor and All New Appliances. Stylish new grey paint throughout and new carpet. Located on beautiful Lake Palmetto, this three master suite townhome is located within walking distance to the Coliseum, Performing Arts Center, </a:t>
            </a:r>
            <a:r>
              <a:rPr lang="en-US" sz="1400" dirty="0" err="1">
                <a:effectLst>
                  <a:outerShdw blurRad="38100" dist="38100" dir="2700000" algn="tl">
                    <a:srgbClr val="000000">
                      <a:alpha val="43137"/>
                    </a:srgbClr>
                  </a:outerShdw>
                </a:effectLst>
              </a:rPr>
              <a:t>Tanger</a:t>
            </a:r>
            <a:r>
              <a:rPr lang="en-US" sz="1400" dirty="0">
                <a:effectLst>
                  <a:outerShdw blurRad="38100" dist="38100" dir="2700000" algn="tl">
                    <a:srgbClr val="000000">
                      <a:alpha val="43137"/>
                    </a:srgbClr>
                  </a:outerShdw>
                </a:effectLst>
              </a:rPr>
              <a:t> Outlet, and numerous shops and restaurants. Conveniently located close to both I-26 and I-526, this central location is a short drive to downtown Charleston and most frequented locations in the Charleston Area. Step out of your living room onto the back deck and fish while you enjoy the sunset overlooking Lake Palmetto. It won't last long in this condition. Schedule a showing today.</a:t>
            </a:r>
          </a:p>
          <a:p>
            <a:r>
              <a:rPr lang="en-US" sz="1400" dirty="0">
                <a:effectLst>
                  <a:outerShdw blurRad="38100" dist="38100" dir="2700000" algn="tl">
                    <a:srgbClr val="000000">
                      <a:alpha val="43137"/>
                    </a:srgbClr>
                  </a:outerShdw>
                </a:effectLst>
              </a:rPr>
              <a:t>The second floor features 2 bedrooms and each have access to a dedicated full bath. The bedroom at the rear of the townhome on the second floor has a balcony overlooking the lake. This bedroom features a jetted tub with a large window that also overlooks the lake. The entire third floor is reserved for the owner's suite and features a large master bathroom with separate shower. The Owner's suite features a sitting area that overlooks the lake.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423" y="8880298"/>
            <a:ext cx="977622" cy="1051560"/>
          </a:xfrm>
          <a:prstGeom prst="rect">
            <a:avLst/>
          </a:prstGeom>
        </p:spPr>
      </p:pic>
      <p:sp>
        <p:nvSpPr>
          <p:cNvPr id="7" name="Rectangle 6"/>
          <p:cNvSpPr/>
          <p:nvPr/>
        </p:nvSpPr>
        <p:spPr>
          <a:xfrm>
            <a:off x="2176" y="10065213"/>
            <a:ext cx="7772400" cy="261610"/>
          </a:xfrm>
          <a:prstGeom prst="rect">
            <a:avLst/>
          </a:prstGeom>
        </p:spPr>
        <p:txBody>
          <a:bodyPr wrap="square">
            <a:spAutoFit/>
          </a:bodyPr>
          <a:lstStyle/>
          <a:p>
            <a:pPr algn="ctr"/>
            <a:r>
              <a:rPr lang="en-US" sz="1100" dirty="0">
                <a:solidFill>
                  <a:schemeClr val="bg1">
                    <a:lumMod val="75000"/>
                  </a:schemeClr>
                </a:solidFill>
              </a:rPr>
              <a:t>The Boulevard Company, LLC | 35 Broad Street | Charleston, SC 29401</a:t>
            </a:r>
          </a:p>
        </p:txBody>
      </p:sp>
      <p:sp>
        <p:nvSpPr>
          <p:cNvPr id="8" name="Rectangle 7"/>
          <p:cNvSpPr/>
          <p:nvPr/>
        </p:nvSpPr>
        <p:spPr>
          <a:xfrm>
            <a:off x="101185" y="8945836"/>
            <a:ext cx="7570031" cy="1046440"/>
          </a:xfrm>
          <a:prstGeom prst="rect">
            <a:avLst/>
          </a:prstGeom>
        </p:spPr>
        <p:txBody>
          <a:bodyPr wrap="square">
            <a:spAutoFit/>
          </a:bodyPr>
          <a:lstStyle/>
          <a:p>
            <a:pPr algn="ctr"/>
            <a:r>
              <a:rPr lang="en-US" sz="1600" b="1" dirty="0"/>
              <a:t>Bob Bryan</a:t>
            </a:r>
          </a:p>
          <a:p>
            <a:pPr algn="ctr"/>
            <a:r>
              <a:rPr lang="en-US" sz="1600" b="1" dirty="0"/>
              <a:t>(843) 760-1495</a:t>
            </a:r>
          </a:p>
          <a:p>
            <a:pPr algn="ctr"/>
            <a:r>
              <a:rPr lang="en-US" sz="1600" b="1" dirty="0">
                <a:hlinkClick r:id="rId5"/>
              </a:rPr>
              <a:t>bob.bryan3@yahoo.com</a:t>
            </a:r>
            <a:endParaRPr lang="en-US" sz="1600" b="1" dirty="0"/>
          </a:p>
          <a:p>
            <a:pPr algn="ctr"/>
            <a:r>
              <a:rPr lang="en-US" sz="1200" dirty="0"/>
              <a:t>AgentOwned Premiere Group | 1800 Trolley Rd | Summerville, SC 29485</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60" y="4469105"/>
            <a:ext cx="1143000" cy="762000"/>
          </a:xfrm>
          <a:prstGeom prst="rect">
            <a:avLst/>
          </a:prstGeom>
          <a:ln>
            <a:solidFill>
              <a:srgbClr val="38837E"/>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8766" y="4468575"/>
            <a:ext cx="1143000" cy="762000"/>
          </a:xfrm>
          <a:prstGeom prst="rect">
            <a:avLst/>
          </a:prstGeom>
          <a:ln>
            <a:solidFill>
              <a:srgbClr val="38837E"/>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4172" y="4468575"/>
            <a:ext cx="1143000" cy="762000"/>
          </a:xfrm>
          <a:prstGeom prst="rect">
            <a:avLst/>
          </a:prstGeom>
          <a:ln>
            <a:solidFill>
              <a:srgbClr val="38837E"/>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44984" y="4468575"/>
            <a:ext cx="1143000" cy="762000"/>
          </a:xfrm>
          <a:prstGeom prst="rect">
            <a:avLst/>
          </a:prstGeom>
          <a:ln>
            <a:solidFill>
              <a:srgbClr val="38837E"/>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0393" y="4468575"/>
            <a:ext cx="1142998" cy="761999"/>
          </a:xfrm>
          <a:prstGeom prst="rect">
            <a:avLst/>
          </a:prstGeom>
          <a:ln>
            <a:solidFill>
              <a:srgbClr val="38837E"/>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9578" y="4469103"/>
            <a:ext cx="1143000" cy="760943"/>
          </a:xfrm>
          <a:prstGeom prst="rect">
            <a:avLst/>
          </a:prstGeom>
          <a:ln>
            <a:solidFill>
              <a:srgbClr val="38837E"/>
            </a:solidFill>
          </a:ln>
          <a:effectLst>
            <a:outerShdw blurRad="292100" dist="139700" dir="2700000" algn="tl" rotWithShape="0">
              <a:srgbClr val="333333">
                <a:alpha val="65000"/>
              </a:srgbClr>
            </a:outerShdw>
          </a:effectLst>
        </p:spPr>
      </p:pic>
      <p:sp>
        <p:nvSpPr>
          <p:cNvPr id="16" name="Rectangle 15"/>
          <p:cNvSpPr/>
          <p:nvPr/>
        </p:nvSpPr>
        <p:spPr>
          <a:xfrm>
            <a:off x="2176" y="3485844"/>
            <a:ext cx="7772400" cy="830997"/>
          </a:xfrm>
          <a:prstGeom prst="rect">
            <a:avLst/>
          </a:prstGeom>
        </p:spPr>
        <p:txBody>
          <a:bodyPr wrap="square">
            <a:spAutoFit/>
          </a:bodyPr>
          <a:lstStyle/>
          <a:p>
            <a:pPr algn="ctr"/>
            <a:r>
              <a:rPr lang="nb-NO" sz="2800" dirty="0">
                <a:ln w="3175">
                  <a:noFill/>
                </a:ln>
                <a:effectLst>
                  <a:outerShdw blurRad="38100" dist="38100" dir="2700000" algn="tl">
                    <a:srgbClr val="000000">
                      <a:alpha val="43137"/>
                    </a:srgbClr>
                  </a:outerShdw>
                </a:effectLst>
              </a:rPr>
              <a:t>4977 Lake Palmetto Lane</a:t>
            </a:r>
          </a:p>
          <a:p>
            <a:pPr algn="ctr"/>
            <a:r>
              <a:rPr lang="en-US" sz="2000" dirty="0">
                <a:ln w="3175">
                  <a:noFill/>
                </a:ln>
                <a:effectLst>
                  <a:outerShdw blurRad="38100" dist="38100" dir="2700000" algn="tl">
                    <a:srgbClr val="000000">
                      <a:alpha val="43137"/>
                    </a:srgbClr>
                  </a:outerShdw>
                </a:effectLst>
              </a:rPr>
              <a:t>Lake Palmetto ~ North Charleston ~ MLS# 18013527 ~ $205,000</a:t>
            </a:r>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8472" y="8880298"/>
            <a:ext cx="1144801" cy="1051560"/>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360" y="1099945"/>
            <a:ext cx="3428402" cy="2285601"/>
          </a:xfrm>
          <a:prstGeom prst="rect">
            <a:avLst/>
          </a:prstGeom>
          <a:ln>
            <a:solidFill>
              <a:srgbClr val="38837E"/>
            </a:solid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44392" y="1099745"/>
            <a:ext cx="3429000" cy="2286000"/>
          </a:xfrm>
          <a:prstGeom prst="rect">
            <a:avLst/>
          </a:prstGeom>
          <a:ln>
            <a:solidFill>
              <a:srgbClr val="38837E"/>
            </a:solid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360" y="8029168"/>
            <a:ext cx="1143000" cy="762000"/>
          </a:xfrm>
          <a:prstGeom prst="rect">
            <a:avLst/>
          </a:prstGeom>
          <a:ln>
            <a:solidFill>
              <a:srgbClr val="38837E"/>
            </a:solid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88767" y="8024141"/>
            <a:ext cx="1142998" cy="761999"/>
          </a:xfrm>
          <a:prstGeom prst="rect">
            <a:avLst/>
          </a:prstGeom>
          <a:ln>
            <a:solidFill>
              <a:srgbClr val="38837E"/>
            </a:solid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74172" y="8028638"/>
            <a:ext cx="1143000" cy="762000"/>
          </a:xfrm>
          <a:prstGeom prst="rect">
            <a:avLst/>
          </a:prstGeom>
          <a:ln>
            <a:solidFill>
              <a:srgbClr val="38837E"/>
            </a:solid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47754" y="8030485"/>
            <a:ext cx="1137459" cy="758306"/>
          </a:xfrm>
          <a:prstGeom prst="rect">
            <a:avLst/>
          </a:prstGeom>
          <a:ln>
            <a:solidFill>
              <a:srgbClr val="38837E"/>
            </a:solid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33162" y="8030484"/>
            <a:ext cx="1137459" cy="758306"/>
          </a:xfrm>
          <a:prstGeom prst="rect">
            <a:avLst/>
          </a:prstGeom>
          <a:ln>
            <a:solidFill>
              <a:srgbClr val="38837E"/>
            </a:solid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61161" y="8029693"/>
            <a:ext cx="1139833" cy="759889"/>
          </a:xfrm>
          <a:prstGeom prst="rect">
            <a:avLst/>
          </a:prstGeom>
          <a:ln>
            <a:solidFill>
              <a:srgbClr val="38837E"/>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081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290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Freestyle Script</vt:lpstr>
      <vt:lpstr>Office Theme</vt:lpstr>
      <vt:lpstr>Must See For Investors, Empty Nesters, Shoppers, And Travelers Priced Reduced $25,000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for a Guest Suite in Mt. Pleasant?</dc:title>
  <dc:creator>A. Thomas Price</dc:creator>
  <cp:lastModifiedBy>A. Thomas Price</cp:lastModifiedBy>
  <cp:revision>14</cp:revision>
  <dcterms:created xsi:type="dcterms:W3CDTF">2016-05-13T14:43:32Z</dcterms:created>
  <dcterms:modified xsi:type="dcterms:W3CDTF">2018-12-05T16:27:27Z</dcterms:modified>
</cp:coreProperties>
</file>