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934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 b="646"/>
          <a:stretch/>
        </p:blipFill>
        <p:spPr bwMode="auto">
          <a:xfrm>
            <a:off x="534478" y="703430"/>
            <a:ext cx="7160643" cy="47120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246" y="50039"/>
            <a:ext cx="824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latin typeface="Adobe Handwriting Frank" panose="03080402040302070206" pitchFamily="66" charset="0"/>
              </a:rPr>
              <a:t>Just Listed! Townhouse with Cement Plank Siding!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6005374"/>
            <a:ext cx="8229600" cy="1879260"/>
          </a:xfrm>
        </p:spPr>
        <p:txBody>
          <a:bodyPr anchor="ctr">
            <a:noAutofit/>
          </a:bodyPr>
          <a:lstStyle/>
          <a:p>
            <a:r>
              <a:rPr lang="en-US" sz="850" dirty="0">
                <a:solidFill>
                  <a:schemeClr val="tx1"/>
                </a:solidFill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Stunning 3-Bedroom Townhouse with Exceptional Features in Wescott Plantation - The Farm/Sunrise! Welcome home to this beautiful 3-bedroom, 2.5-bath townhouse that perfectly blends style, comfort, and convenience! From the moment you arrive, you'll be captivated by the stunning curb appeal and gorgeous 8-foot front door that sets the tone for this exceptional home. Step inside to an open floor plan filled with natural light, perfect for modern living. The spacious kitchen is a dream, featuring a huge island, pantry, and ample storage—ideal for entertaining and everyday life. The inviting private backyard with a patio offers a serene retreat for relaxation or outdoor gatherings. Upstairs, the primary suite is a true sanctuary, boasting soaring ceilings, a luxurious ensuite bath with an oversized shower, a dual sink vanity, and a generous walk-in closet. Two additional nicely sized bedrooms share a well-appointed full bath, and multiple extra closets throughout provide excellent storage solutions. This energy-efficient home is equipped with smart thermostats and smart light switch capability, along with a Nest doorbell, adding convenience, security, and efficiency to your daily life. The attached one-car garage is equipped with a 50 amp NEMA 14-50 outlet, allowing for quicker charging of your EV vehicle. Plus, the washer, dryer, and refrigerator are all included, making this home move-in ready! This townhouse is in a prime location close to major employers such as Bosch, Mercedes, Boeing, and the Joint Air Force Base. Enjoy easy access to a variety of restaurants, coffee shops, grocery, and home improvement stores, with the airport and beaches just a short drive away! Residents of The Farm enjoy outstanding amenities, including a large community pool, playground, clubhouse with a gym, and scenic walking and jogging trails. Don't miss this opportunity to own a stunning home in a fantastic community...schedule your showing today!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3926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Avenir Next LT Pro Light" panose="020B03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843-297-5590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42956"/>
            <a:ext cx="777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800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Dodds</a:t>
            </a:r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843-670-2835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8405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>
              <a:latin typeface="Avenir Next LT Pro Light" panose="020B03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2724" y="7885896"/>
            <a:ext cx="1452003" cy="96800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8609" y="7885643"/>
            <a:ext cx="1452382" cy="968255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B5DC0B-1849-5E0C-0CD2-56815B18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46" y="5410200"/>
            <a:ext cx="8240091" cy="595174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4977 Hay Bale Court</a:t>
            </a:r>
            <a:b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Wescott Plantation · Summerville, SC 29485 · MLS# 25002526 · $290,000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689FEEA-9BDF-1991-5FED-149FA3E1B47F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6651" y="7884634"/>
            <a:ext cx="1452004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426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Handwriting Frank</vt:lpstr>
      <vt:lpstr>Arial</vt:lpstr>
      <vt:lpstr>Avenir Next LT Pro Light</vt:lpstr>
      <vt:lpstr>Calibri</vt:lpstr>
      <vt:lpstr>Office Theme</vt:lpstr>
      <vt:lpstr>4977 Hay Bale Court Wescott Plantation · Summerville, SC 29485 · MLS# 25002526 · $290,000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116</cp:revision>
  <dcterms:created xsi:type="dcterms:W3CDTF">2006-08-16T00:00:00Z</dcterms:created>
  <dcterms:modified xsi:type="dcterms:W3CDTF">2025-02-03T18:38:13Z</dcterms:modified>
</cp:coreProperties>
</file>