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jpeg"/><Relationship Id="rId7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agentownedrealty.com/" TargetMode="External"/><Relationship Id="rId5" Type="http://schemas.openxmlformats.org/officeDocument/2006/relationships/hyperlink" Target="mailto:jill@agentowned.com" TargetMode="External"/><Relationship Id="rId10" Type="http://schemas.openxmlformats.org/officeDocument/2006/relationships/image" Target="../media/image7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6" b="646"/>
          <a:stretch/>
        </p:blipFill>
        <p:spPr bwMode="auto">
          <a:xfrm>
            <a:off x="534478" y="703430"/>
            <a:ext cx="7160643" cy="471208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-5246" y="50039"/>
            <a:ext cx="82400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n w="3175">
                  <a:noFill/>
                </a:ln>
                <a:latin typeface="Adobe Handwriting Frank" panose="03080402040302070206" pitchFamily="66" charset="0"/>
              </a:rPr>
              <a:t>Just Listed! Townhouse with Cement Plank Siding!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6005374"/>
            <a:ext cx="8229600" cy="1879260"/>
          </a:xfrm>
        </p:spPr>
        <p:txBody>
          <a:bodyPr anchor="ctr">
            <a:noAutofit/>
          </a:bodyPr>
          <a:lstStyle/>
          <a:p>
            <a:r>
              <a:rPr lang="en-US" sz="85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Stunning 3-Bedroom Townhouse with Exceptional Features in Wescott Plantation - The Farm/Sunrise! Welcome home to this beautiful 3-bedroom, 2.5-bath townhouse that perfectly blends style, comfort, and convenience! From the moment you arrive, you'll be captivated by the stunning curb appeal and gorgeous 8-foot front door that sets the tone for this exceptional home. Step inside to an open floor plan filled with natural light, perfect for modern living. The spacious kitchen is a dream, featuring a huge island, pantry, and ample storage—ideal for entertaining and everyday life. The inviting private backyard with a patio offers a serene retreat for relaxation or outdoor gatherings. Upstairs, the primary suite is a true sanctuary, boasting soaring ceilings, a luxurious ensuite bath with an oversized shower, a dual sink vanity, and a generous walk-in closet. Two additional nicely sized bedrooms share a well-appointed full bath, and multiple extra closets throughout provide excellent storage solutions. This energy-efficient home is equipped with smart thermostats and smart light switch capability, along with a Nest doorbell, adding convenience, security, and efficiency to your daily life. The attached one-car garage is equipped with a 50 amp NEMA 14-50 outlet, allowing for quicker charging of your EV vehicle. Plus, the washer, dryer, and refrigerator are all included, making this home move-in ready! This townhouse is in a prime location close to major employers such as Bosch, Mercedes, Boeing, and the Joint Air Force Base. Enjoy easy access to a variety of restaurants, coffee shops, grocery, and home improvement stores, with the airport and beaches just a short drive away! Residents of The Farm enjoy outstanding amenities, including a large community pool, playground, clubhouse with a gym, and scenic walking and jogging trails. Don't miss this opportunity to own a stunning home in a fantastic community...schedule your showing today!</a:t>
            </a:r>
          </a:p>
        </p:txBody>
      </p:sp>
      <p:pic>
        <p:nvPicPr>
          <p:cNvPr id="17" name="Picture 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7884634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693926" y="7884634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304790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Jill </a:t>
            </a:r>
            <a:r>
              <a:rPr lang="en-US" sz="1600" b="1" dirty="0" err="1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Marcacci</a:t>
            </a:r>
            <a:endParaRPr lang="en-US" sz="1600" b="1" dirty="0">
              <a:latin typeface="Avenir Next LT Pro Light" panose="020B03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400" dirty="0">
                <a:latin typeface="Avenir Next LT Pro Light" panose="020B0304020202020204" pitchFamily="34" charset="0"/>
              </a:rPr>
              <a:t>843-297-5590</a:t>
            </a:r>
            <a:b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5"/>
              </a:rPr>
              <a:t>jill@agentowned.com</a:t>
            </a: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8600" y="9842956"/>
            <a:ext cx="777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AgentOwned Realty Co. Preferred Group, Inc. | 824 Johnnie </a:t>
            </a:r>
            <a:r>
              <a:rPr lang="en-US" sz="800" dirty="0" err="1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Dodds</a:t>
            </a:r>
            <a:r>
              <a:rPr lang="en-US" sz="8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85816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Stan Huff</a:t>
            </a:r>
          </a:p>
          <a:p>
            <a:pPr algn="ctr"/>
            <a:r>
              <a:rPr lang="en-US" sz="1400" dirty="0">
                <a:latin typeface="Avenir Next LT Pro Light" panose="020B0304020202020204" pitchFamily="34" charset="0"/>
              </a:rPr>
              <a:t>843-670-2835</a:t>
            </a:r>
            <a:b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5"/>
              </a:rPr>
              <a:t>stan.huff@agentowned.com</a:t>
            </a: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20164" y="9598645"/>
            <a:ext cx="184056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6"/>
              </a:rPr>
              <a:t>www.agentownedrealty.com</a:t>
            </a:r>
            <a:endParaRPr lang="en-US" sz="1000" dirty="0">
              <a:latin typeface="Avenir Next LT Pro Light" panose="020B0304020202020204" pitchFamily="34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06384" y="9037569"/>
            <a:ext cx="1021651" cy="536147"/>
          </a:xfrm>
          <a:prstGeom prst="rect">
            <a:avLst/>
          </a:prstGeom>
        </p:spPr>
      </p:pic>
      <p:pic>
        <p:nvPicPr>
          <p:cNvPr id="24" name="Picture 5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082724" y="7885896"/>
            <a:ext cx="1452003" cy="96800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5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88609" y="7885643"/>
            <a:ext cx="1452382" cy="96825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4B5DC0B-1849-5E0C-0CD2-56815B18DE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246" y="5410200"/>
            <a:ext cx="8240091" cy="595174"/>
          </a:xfrm>
        </p:spPr>
        <p:txBody>
          <a:bodyPr anchor="ctr">
            <a:noAutofit/>
          </a:bodyPr>
          <a:lstStyle/>
          <a:p>
            <a:r>
              <a:rPr lang="en-US" sz="18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4977 Hay Bale Court</a:t>
            </a:r>
            <a:br>
              <a:rPr lang="en-US" sz="18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Wescott Plantation · Summerville, SC 29485 · MLS# 25002526 · $290,000</a:t>
            </a: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A689FEEA-9BDF-1991-5FED-149FA3E1B47F}"/>
              </a:ext>
            </a:extLst>
          </p:cNvPr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776651" y="7885265"/>
            <a:ext cx="1452004" cy="96800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</TotalTime>
  <Words>426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Handwriting Frank</vt:lpstr>
      <vt:lpstr>Arial</vt:lpstr>
      <vt:lpstr>Avenir Next LT Pro Light</vt:lpstr>
      <vt:lpstr>Calibri</vt:lpstr>
      <vt:lpstr>Office Theme</vt:lpstr>
      <vt:lpstr>4977 Hay Bale Court Wescott Plantation · Summerville, SC 29485 · MLS# 25002526 · $290,000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117</cp:revision>
  <dcterms:created xsi:type="dcterms:W3CDTF">2006-08-16T00:00:00Z</dcterms:created>
  <dcterms:modified xsi:type="dcterms:W3CDTF">2025-02-03T18:39:36Z</dcterms:modified>
</cp:coreProperties>
</file>