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4862"/>
    <a:srgbClr val="C187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25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96484"/>
            <a:ext cx="7772400" cy="318346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802717"/>
            <a:ext cx="6858000" cy="220768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964E-A1B3-4C2E-8836-532099B2865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B98C-0463-45A8-BB1B-1F76BC023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35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964E-A1B3-4C2E-8836-532099B2865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B98C-0463-45A8-BB1B-1F76BC023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03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86834"/>
            <a:ext cx="1971675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86834"/>
            <a:ext cx="5800725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964E-A1B3-4C2E-8836-532099B2865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B98C-0463-45A8-BB1B-1F76BC023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378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964E-A1B3-4C2E-8836-532099B2865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B98C-0463-45A8-BB1B-1F76BC023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86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279653"/>
            <a:ext cx="7886700" cy="3803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6119286"/>
            <a:ext cx="7886700" cy="20002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964E-A1B3-4C2E-8836-532099B2865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B98C-0463-45A8-BB1B-1F76BC023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3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964E-A1B3-4C2E-8836-532099B2865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B98C-0463-45A8-BB1B-1F76BC023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26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6836"/>
            <a:ext cx="78867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241551"/>
            <a:ext cx="3868340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3340100"/>
            <a:ext cx="3868340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241551"/>
            <a:ext cx="3887391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3340100"/>
            <a:ext cx="3887391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964E-A1B3-4C2E-8836-532099B2865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B98C-0463-45A8-BB1B-1F76BC023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789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964E-A1B3-4C2E-8836-532099B2865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B98C-0463-45A8-BB1B-1F76BC023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271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964E-A1B3-4C2E-8836-532099B2865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B98C-0463-45A8-BB1B-1F76BC023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298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316569"/>
            <a:ext cx="4629150" cy="64981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964E-A1B3-4C2E-8836-532099B2865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B98C-0463-45A8-BB1B-1F76BC023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7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316569"/>
            <a:ext cx="4629150" cy="649816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964E-A1B3-4C2E-8836-532099B2865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B98C-0463-45A8-BB1B-1F76BC023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57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86836"/>
            <a:ext cx="78867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434167"/>
            <a:ext cx="78867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D1964E-A1B3-4C2E-8836-532099B2865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02B98C-0463-45A8-BB1B-1F76BC023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58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A57FA84-A130-B634-B852-CF2B461AAE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653026" y="573024"/>
            <a:ext cx="3486911" cy="23197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F08EFBD-B8A5-A5BB-6A27-9BF33FAA8A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32"/>
          <a:stretch>
            <a:fillRect/>
          </a:stretch>
        </p:blipFill>
        <p:spPr>
          <a:xfrm>
            <a:off x="0" y="573024"/>
            <a:ext cx="5577840" cy="537525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E5D7A6F-F731-8925-4401-1BFDF74D52BA}"/>
              </a:ext>
            </a:extLst>
          </p:cNvPr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rgbClr val="10486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  <a:cs typeface="Aharoni" panose="02010803020104030203" pitchFamily="2" charset="-79"/>
              </a:rPr>
              <a:t>OPEN HOUSE SUNDAY SEPT 28</a:t>
            </a:r>
            <a:r>
              <a:rPr lang="en-US" sz="3200" b="1" baseline="30000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  <a:cs typeface="Aharoni" panose="02010803020104030203" pitchFamily="2" charset="-79"/>
              </a:rPr>
              <a:t>th</a:t>
            </a:r>
            <a:r>
              <a:rPr lang="en-US" sz="32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  <a:cs typeface="Aharoni" panose="02010803020104030203" pitchFamily="2" charset="-79"/>
              </a:rPr>
              <a:t> 12-2PM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DF6C63-8B52-6549-BF47-6FCC84230E97}"/>
              </a:ext>
            </a:extLst>
          </p:cNvPr>
          <p:cNvSpPr txBox="1"/>
          <p:nvPr/>
        </p:nvSpPr>
        <p:spPr>
          <a:xfrm>
            <a:off x="0" y="5283589"/>
            <a:ext cx="9144000" cy="8002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solidFill>
                  <a:schemeClr val="bg1"/>
                </a:solidFill>
                <a:latin typeface="Avenir Next LT Pro" panose="020B0504020202020204" pitchFamily="34" charset="0"/>
                <a:cs typeface="Aharoni" panose="02010803020104030203" pitchFamily="2" charset="-79"/>
              </a:rPr>
              <a:t>497 Truman Drive</a:t>
            </a:r>
          </a:p>
          <a:p>
            <a:pPr algn="ctr"/>
            <a:r>
              <a:rPr lang="en-US" b="1" dirty="0">
                <a:ln w="3175">
                  <a:noFill/>
                </a:ln>
                <a:solidFill>
                  <a:schemeClr val="bg1"/>
                </a:solidFill>
                <a:latin typeface="Avenir Next LT Pro" panose="020B0504020202020204" pitchFamily="34" charset="0"/>
                <a:cs typeface="Aharoni" panose="02010803020104030203" pitchFamily="2" charset="-79"/>
              </a:rPr>
              <a:t>Lakeview Commons | Goose Creek, SC 29445 | MLS# 25022978 | $247,000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FC0E4A3-0B23-7B10-DF79-A3D6CF2012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38466" y="8142414"/>
            <a:ext cx="1401473" cy="1001586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61087705-5E36-E13E-44A6-011B022F6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8142414"/>
            <a:ext cx="602954" cy="1001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43561CD-615A-A97F-788F-6C52CF43C798}"/>
              </a:ext>
            </a:extLst>
          </p:cNvPr>
          <p:cNvSpPr txBox="1"/>
          <p:nvPr/>
        </p:nvSpPr>
        <p:spPr>
          <a:xfrm>
            <a:off x="2363724" y="8097560"/>
            <a:ext cx="441655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3175">
                  <a:noFill/>
                </a:ln>
                <a:solidFill>
                  <a:sysClr val="windowText" lastClr="000000"/>
                </a:solidFill>
                <a:latin typeface="Avenir Next LT Pro" panose="020B0504020202020204" pitchFamily="34" charset="0"/>
                <a:cs typeface="Aharoni" panose="02010803020104030203" pitchFamily="2" charset="-79"/>
              </a:rPr>
              <a:t>Gabrielle Wilkins</a:t>
            </a:r>
          </a:p>
          <a:p>
            <a:pPr algn="ctr"/>
            <a:r>
              <a:rPr lang="en-US" sz="1200" dirty="0">
                <a:ln w="3175">
                  <a:noFill/>
                </a:ln>
                <a:solidFill>
                  <a:sysClr val="windowText" lastClr="000000"/>
                </a:solidFill>
                <a:latin typeface="Avenir Next LT Pro" panose="020B0504020202020204" pitchFamily="34" charset="0"/>
                <a:cs typeface="Aharoni" panose="02010803020104030203" pitchFamily="2" charset="-79"/>
              </a:rPr>
              <a:t>843-330-7306</a:t>
            </a:r>
          </a:p>
          <a:p>
            <a:pPr algn="ctr"/>
            <a:r>
              <a:rPr lang="en-US" sz="1200" dirty="0">
                <a:ln w="3175">
                  <a:noFill/>
                </a:ln>
                <a:solidFill>
                  <a:sysClr val="windowText" lastClr="000000"/>
                </a:solidFill>
                <a:latin typeface="Avenir Next LT Pro" panose="020B0504020202020204" pitchFamily="34" charset="0"/>
                <a:cs typeface="Aharoni" panose="02010803020104030203" pitchFamily="2" charset="-79"/>
              </a:rPr>
              <a:t>gabrielle@clfhomesolutions.com</a:t>
            </a:r>
          </a:p>
          <a:p>
            <a:pPr algn="ctr"/>
            <a:r>
              <a:rPr lang="en-US" sz="1200" dirty="0"/>
              <a:t>gabriellewilkins.clfhomesolutionsteam.com</a:t>
            </a:r>
          </a:p>
          <a:p>
            <a:pPr algn="ctr"/>
            <a:r>
              <a:rPr lang="en-US" sz="1200" dirty="0">
                <a:ln w="3175">
                  <a:noFill/>
                </a:ln>
                <a:solidFill>
                  <a:sysClr val="windowText" lastClr="000000"/>
                </a:solidFill>
                <a:latin typeface="Avenir Next LT Pro" panose="020B0504020202020204" pitchFamily="34" charset="0"/>
                <a:cs typeface="Aharoni" panose="02010803020104030203" pitchFamily="2" charset="-79"/>
              </a:rPr>
              <a:t>Changing Lives Forever Home Solutions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46F829-E61D-0C43-13DF-7B7CEF140FF9}"/>
              </a:ext>
            </a:extLst>
          </p:cNvPr>
          <p:cNvSpPr txBox="1"/>
          <p:nvPr/>
        </p:nvSpPr>
        <p:spPr>
          <a:xfrm>
            <a:off x="0" y="6106135"/>
            <a:ext cx="91440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Avenir Next LT Pro" panose="020B0504020202020204" pitchFamily="34" charset="0"/>
              </a:rPr>
              <a:t>Welcome to 497 Truman Drive, a move-in ready, low maintenance townhome in the desirable Lakeview Commons community, with fantastic amenities. Whether you're a first time homebuyer looking for a smart investment, an investor in search of a strong rental potential, a downsizer ready for easy living, or simply someone seeking a peace of mind in a friendly neighborhood with a welcoming environment, this home checks all the boxes. Inside features include an open concept layout, 3 bedrooms, 2.5 bathrooms, and a one car garage. Upstairs, you'll find the owner's suite which includes a private bath and walk-in closet. As well as two additional bedrooms, a full bath, and a laundry room. Community perks include a pool and play park. Don't wait!! Schedule your private showing today!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E1C283-D122-F616-E9CE-131B374B4CD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57088" y="2960869"/>
            <a:ext cx="3486911" cy="2319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141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189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Avenir Next LT 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A. Thomas Price</dc:creator>
  <cp:lastModifiedBy>A. Thomas Price</cp:lastModifiedBy>
  <cp:revision>7</cp:revision>
  <dcterms:created xsi:type="dcterms:W3CDTF">2025-05-05T21:40:04Z</dcterms:created>
  <dcterms:modified xsi:type="dcterms:W3CDTF">2025-09-25T19:26:24Z</dcterms:modified>
</cp:coreProperties>
</file>