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 y="-261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8/8/2016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8/8/2016</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2" y="-1"/>
            <a:ext cx="9140051" cy="609641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2"/>
            <a:ext cx="9144000" cy="1411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fontAlgn="base">
              <a:spcBef>
                <a:spcPct val="0"/>
              </a:spcBef>
              <a:spcAft>
                <a:spcPct val="0"/>
              </a:spcAft>
            </a:pPr>
            <a:r>
              <a:rPr lang="en-US" sz="2800" dirty="0">
                <a:solidFill>
                  <a:schemeClr val="bg2"/>
                </a:solidFill>
                <a:latin typeface="Trajan Pro" panose="02020502050506020301" pitchFamily="18" charset="0"/>
                <a:cs typeface="Arial" pitchFamily="34" charset="0"/>
              </a:rPr>
              <a:t>Gorgeous home!</a:t>
            </a:r>
          </a:p>
          <a:p>
            <a:pPr lvl="0" fontAlgn="base">
              <a:spcBef>
                <a:spcPct val="0"/>
              </a:spcBef>
              <a:spcAft>
                <a:spcPct val="0"/>
              </a:spcAft>
            </a:pPr>
            <a:r>
              <a:rPr lang="en-US" i="1" dirty="0">
                <a:solidFill>
                  <a:schemeClr val="bg2"/>
                </a:solidFill>
                <a:latin typeface="Trajan Pro" panose="02020502050506020301" pitchFamily="18" charset="0"/>
                <a:cs typeface="Arial" pitchFamily="34" charset="0"/>
              </a:rPr>
              <a:t>Must See!</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0" y="6862276"/>
            <a:ext cx="7232613" cy="2281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500" dirty="0">
                <a:latin typeface="Tw Cen MT" pitchFamily="34" charset="0"/>
                <a:cs typeface="Arial" pitchFamily="34" charset="0"/>
              </a:rPr>
              <a:t>This is a fantastic condo only minutes from Marinas, Downtown shopping, and Fabulous Restaurants! Live near it all, and have parking, exercise and sauna facilities, pool and a Club Room to have a social gatherings. Exceptionally clean and very well maintained end unit with lots of natural light. Freshly painted with custom colors. Plantation shutters on all of the windows. Hard wood floors through out main living areas. Built ins in living room. Spacious master suite with window seat with storage and walk in closet with shelving. Beautiful master bath with massive tiled shower and custom vanity. Relax on your private balcony. Assigned roomy parking space near elevator. HOA includes: Pool, fitness center, club house, water, gas, outdoor maintenance, and flood insurance.</a:t>
            </a:r>
            <a:endParaRPr kumimoji="0" lang="en-US" sz="1500"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870-7000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620002" y="2591740"/>
            <a:ext cx="1368706" cy="91292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620000" y="152806"/>
            <a:ext cx="1368708" cy="9129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noChangeShapeType="1"/>
          </p:cNvSpPr>
          <p:nvPr/>
        </p:nvSpPr>
        <p:spPr bwMode="auto">
          <a:xfrm>
            <a:off x="6468" y="6096000"/>
            <a:ext cx="722614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498 Albemarle Road #314</a:t>
            </a:r>
          </a:p>
          <a:p>
            <a:pPr lvl="0" algn="ctr" fontAlgn="base">
              <a:spcBef>
                <a:spcPct val="0"/>
              </a:spcBef>
              <a:spcAft>
                <a:spcPct val="0"/>
              </a:spcAft>
            </a:pPr>
            <a:r>
              <a:rPr lang="en-US" b="1" dirty="0">
                <a:effectLst>
                  <a:outerShdw blurRad="38100" dist="38100" dir="2700000" algn="tl">
                    <a:srgbClr val="000000">
                      <a:alpha val="43137"/>
                    </a:srgbClr>
                  </a:outerShdw>
                </a:effectLst>
                <a:latin typeface="Tw Cen MT" pitchFamily="34" charset="0"/>
                <a:cs typeface="Arial" pitchFamily="34" charset="0"/>
              </a:rPr>
              <a:t>Albemarle Point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MLS# 16020054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$315,000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2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20002" y="1372274"/>
            <a:ext cx="1368706" cy="91292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620000" y="3811206"/>
            <a:ext cx="1368708" cy="9129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20000" y="5030672"/>
            <a:ext cx="1368708" cy="91292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ext Box 3"/>
          <p:cNvSpPr txBox="1">
            <a:spLocks noChangeArrowheads="1" noChangeShapeType="1"/>
          </p:cNvSpPr>
          <p:nvPr/>
        </p:nvSpPr>
        <p:spPr bwMode="auto">
          <a:xfrm>
            <a:off x="9753600" y="177375"/>
            <a:ext cx="3152947" cy="1056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algn="r" fontAlgn="base">
              <a:spcBef>
                <a:spcPct val="0"/>
              </a:spcBef>
              <a:spcAft>
                <a:spcPct val="0"/>
              </a:spcAft>
            </a:pPr>
            <a:r>
              <a:rPr lang="en-US" sz="2800" b="1" i="1" dirty="0">
                <a:solidFill>
                  <a:srgbClr val="FFFF00"/>
                </a:solidFill>
                <a:latin typeface="Trajan Pro" panose="02020502050506020301" pitchFamily="18" charset="0"/>
                <a:cs typeface="Arial" pitchFamily="34" charset="0"/>
              </a:rPr>
              <a:t>Just reduced!</a:t>
            </a:r>
            <a:endParaRPr lang="en-US" b="1" i="1" dirty="0">
              <a:solidFill>
                <a:srgbClr val="FFFF00"/>
              </a:solidFill>
              <a:latin typeface="Trajan Pro" panose="02020502050506020301" pitchFamily="18" charset="0"/>
              <a:cs typeface="Arial" pitchFamily="34" charset="0"/>
            </a:endParaRPr>
          </a:p>
        </p:txBody>
      </p:sp>
      <p:pic>
        <p:nvPicPr>
          <p:cNvPr id="30"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55280" y="4305300"/>
            <a:ext cx="2456221" cy="16383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TotalTime>
  <Words>199</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26</cp:revision>
  <dcterms:created xsi:type="dcterms:W3CDTF">2006-08-16T00:00:00Z</dcterms:created>
  <dcterms:modified xsi:type="dcterms:W3CDTF">2016-08-08T20:24:45Z</dcterms:modified>
</cp:coreProperties>
</file>