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52" y="110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ampaxton.realtor/" TargetMode="External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hyperlink" Target="mailto:pam@agentownedrealty.com" TargetMode="External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6" Type="http://schemas.openxmlformats.org/officeDocument/2006/relationships/image" Target="../media/image1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jpe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image" Target="../media/image7.jpg"/><Relationship Id="rId4" Type="http://schemas.openxmlformats.org/officeDocument/2006/relationships/image" Target="../media/image3.jpeg"/><Relationship Id="rId9" Type="http://schemas.openxmlformats.org/officeDocument/2006/relationships/image" Target="../media/image6.gif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09"/>
          <a:stretch/>
        </p:blipFill>
        <p:spPr>
          <a:xfrm>
            <a:off x="80336" y="395158"/>
            <a:ext cx="4578750" cy="35737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8187" y="0"/>
            <a:ext cx="7790587" cy="543405"/>
          </a:xfrm>
        </p:spPr>
        <p:txBody>
          <a:bodyPr anchor="t">
            <a:no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Luxury Condo Close to Downtown</a:t>
            </a:r>
            <a:endParaRPr lang="en-US" sz="1100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693" y="5257799"/>
            <a:ext cx="7779598" cy="2211563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Luxury condo w/terrace overlooking pool in a secure building w/secure covered parking. This unit owns space #88. Gourmet granite counter kitchen w/gas range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; pantry 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storage &amp; bar counter overlooking LR. Bright and roomy with 9 1/2 foot ceilings and walls of windows. Terrace access from LR &amp; Master BR. Gas FP in LR; large Walk-in closet and elegant bath w/garden tub &amp; separate shower in Master BR. Unit has separate DR; laundry w/stackable Washer/Dryer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; powder 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room off LR/kitchen; marble tile floors except Master BR which is carpeted. Furnishings in photos are owner's and may be available by separate Bill of Sale. Tenant's rights until 4/5/15. Building has gym; club room; pool; elevator; &amp; electronic </a:t>
            </a:r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key fob 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access. Less than 1 mile from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</a:rPr>
              <a:t>dwntwn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/MUSC. Over $15K of upgrades when purchased.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682"/>
          <a:stretch/>
        </p:blipFill>
        <p:spPr>
          <a:xfrm>
            <a:off x="2105706" y="4045050"/>
            <a:ext cx="1618488" cy="121274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551" y="7543798"/>
            <a:ext cx="910822" cy="12144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360" y="4043372"/>
            <a:ext cx="1619236" cy="121442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00" y="4043369"/>
            <a:ext cx="1619240" cy="12144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-9094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>Pam Paxton</a:t>
            </a: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dirty="0" smtClean="0">
                <a:latin typeface="Georgia" panose="02040502050405020303" pitchFamily="18" charset="0"/>
              </a:rPr>
              <a:t>843-509-2350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  <a:hlinkClick r:id="rId7"/>
              </a:rPr>
              <a:t>pam@agentownedrealty.com</a:t>
            </a:r>
            <a:endParaRPr lang="en-US" sz="1400" dirty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8"/>
              </a:rPr>
              <a:t>www.pampaxton.realtor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65" y="8973847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525000"/>
            <a:ext cx="182839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Charleston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902 Savannah Hwy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Charleston, SC 29407</a:t>
            </a:r>
          </a:p>
        </p:txBody>
      </p:sp>
      <p:sp>
        <p:nvSpPr>
          <p:cNvPr id="5" name="Rectangle 4"/>
          <p:cNvSpPr/>
          <p:nvPr/>
        </p:nvSpPr>
        <p:spPr>
          <a:xfrm>
            <a:off x="-9094" y="395158"/>
            <a:ext cx="7772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498 Albemarle Road #315</a:t>
            </a:r>
          </a:p>
          <a:p>
            <a:pPr algn="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Albemarle</a:t>
            </a:r>
          </a:p>
          <a:p>
            <a:pPr algn="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Charleston, SC 29407</a:t>
            </a:r>
          </a:p>
          <a:p>
            <a:pPr algn="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15000817</a:t>
            </a:r>
          </a:p>
          <a:p>
            <a:pPr algn="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285,000</a:t>
            </a:r>
            <a:endParaRPr lang="en-US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 Beds | 1½ Baths</a:t>
            </a:r>
          </a:p>
          <a:p>
            <a:pPr algn="r"/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1,075 Square Feet</a:t>
            </a:r>
            <a:endParaRPr lang="en-US" sz="16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913" y="2341936"/>
            <a:ext cx="2393087" cy="15778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154" y="7543798"/>
            <a:ext cx="1619240" cy="12144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426" y="7543798"/>
            <a:ext cx="1619240" cy="12144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698" y="7543798"/>
            <a:ext cx="910823" cy="12144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762" y="4043370"/>
            <a:ext cx="1619238" cy="12144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00" y="7543798"/>
            <a:ext cx="910822" cy="12144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119" y="8973847"/>
            <a:ext cx="666254" cy="100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193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Luxury Condo Close to Downtown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22</cp:revision>
  <dcterms:created xsi:type="dcterms:W3CDTF">2006-08-16T00:00:00Z</dcterms:created>
  <dcterms:modified xsi:type="dcterms:W3CDTF">2015-03-19T15:46:47Z</dcterms:modified>
</cp:coreProperties>
</file>