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922" y="-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5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 Gelber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494-2354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greg.gelber@agentownedrealty.com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728" y="9078497"/>
            <a:ext cx="563335" cy="6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4588" y="9188972"/>
            <a:ext cx="905325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 Charleston Group | 902 Savannah Hwy | Charleston, SC 29407-7802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01600" y="121704"/>
            <a:ext cx="7975601" cy="475196"/>
          </a:xfrm>
          <a:prstGeom prst="rect">
            <a:avLst/>
          </a:prstGeom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Amazing Location at the Albemarle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648885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 Sans Souci Street</a:t>
            </a:r>
          </a:p>
          <a:p>
            <a:pPr algn="ctr"/>
            <a:r>
              <a:rPr lang="fr-FR" sz="2400" b="1" dirty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Charleston, SC 29403 </a:t>
            </a:r>
            <a:endParaRPr lang="en-US" dirty="0">
              <a:ln w="0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 rot="19225153">
            <a:off x="-6043837" y="2857475"/>
            <a:ext cx="60207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0" dirty="0">
                <a:ln w="0">
                  <a:solidFill>
                    <a:schemeClr val="tx1"/>
                  </a:solidFill>
                </a:ln>
                <a:noFill/>
                <a:latin typeface="Stencil" panose="040409050D0802020404" pitchFamily="82" charset="0"/>
              </a:rPr>
              <a:t>DRAFT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181598"/>
            <a:ext cx="7772400" cy="2621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Stunning fourth floor condo in the highly sought after Albemarle. This spacious one bedroom condo has an open floor plan with hardwoods, granite counter-tops, and high-end stainless steel appliances. The condo gets plenty of natural light with its large windows. The living room has a gas fireplace and gives access to the balcony overlooking the pool + courtyard. The master bedroom has a large walk-in closet and also has access to the spacious balcony. The master bath has double vanities, a garden tub, and a large walk-in shower. The Albemarle has top of the line amenities including a pool, fitness center, club room, and sauna. This condo conveys with a parking space in the gated garage and a storage unit. Amazing location a mile from downtown Charleston and Avondale. </a:t>
            </a:r>
            <a:endParaRPr kumimoji="0" lang="en-US" altLang="en-US" sz="16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4964A7-330D-4933-9B73-6B17934A46F0}"/>
              </a:ext>
            </a:extLst>
          </p:cNvPr>
          <p:cNvSpPr/>
          <p:nvPr/>
        </p:nvSpPr>
        <p:spPr>
          <a:xfrm>
            <a:off x="104133" y="3917632"/>
            <a:ext cx="38862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498 Albemarle Road 409</a:t>
            </a:r>
          </a:p>
          <a:p>
            <a:r>
              <a:rPr lang="en-US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Charleston, SC 29407</a:t>
            </a:r>
          </a:p>
          <a:p>
            <a:r>
              <a:rPr lang="en-US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18020969</a:t>
            </a:r>
          </a:p>
          <a:p>
            <a:r>
              <a:rPr lang="en-US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$329,500</a:t>
            </a:r>
            <a:endParaRPr lang="en-US" sz="2000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60A6A4-1A8B-4F83-8B45-24327C965F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238" y="7867969"/>
            <a:ext cx="1371600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05104AA-E192-4FC1-911D-9D2FEF7E5F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5746" y="7493018"/>
            <a:ext cx="761205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AAEE7-2671-4316-8AAC-54039E8424F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451" y="7867969"/>
            <a:ext cx="13716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B47456-3FB3-4745-8D9D-05654D1F26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24" y="7867969"/>
            <a:ext cx="1371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778603-2585-492D-BD8E-53352FBE82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810" y="7867969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D7CB1E1-C6FF-42C1-838B-311D2EBF29B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6" y="7867969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197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33</cp:revision>
  <dcterms:created xsi:type="dcterms:W3CDTF">2016-10-21T14:02:21Z</dcterms:created>
  <dcterms:modified xsi:type="dcterms:W3CDTF">2018-08-17T13:46:56Z</dcterms:modified>
</cp:coreProperties>
</file>