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030" y="-219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71800" y="3151404"/>
            <a:ext cx="1720813" cy="9906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Potential Short Sale!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1233" y="8763268"/>
            <a:ext cx="6207137" cy="1019175"/>
            <a:chOff x="609600" y="8763267"/>
            <a:chExt cx="6207137" cy="10191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038302"/>
              <a:ext cx="1901777" cy="4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87" y="8763267"/>
              <a:ext cx="1428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26697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Sand Dollar Real Estate Group | 2205 Middle Street | Suite 203, Mailbox 2 |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Sullivans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Island, SC 29482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796" y="8768268"/>
            <a:ext cx="38862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Cell	843-224-9507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Office	843-530-8100</a:t>
            </a:r>
            <a:br>
              <a:rPr lang="en-US" sz="1200" dirty="0">
                <a:latin typeface="Gill Sans MT" panose="020B0502020104020203" pitchFamily="34" charset="0"/>
              </a:rPr>
            </a:br>
            <a:r>
              <a:rPr lang="en-US" sz="1200" dirty="0">
                <a:latin typeface="Gill Sans MT" panose="020B0502020104020203" pitchFamily="34" charset="0"/>
              </a:rPr>
              <a:t>www.sanddollarsc.com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www.facebook.com/Sanddollarsc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695" y="3411273"/>
            <a:ext cx="7772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498 Albemarle Road 413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Albemarle ~ Charleston, SC 29407 ~ MLS# 21010855 ~ $469,000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705115"/>
            <a:ext cx="7772400" cy="169277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Less than a mile to downtown, this beautiful condo is freshly painted, has new flooring, new vanity in master, new fridge and washer and dryer - and that's just a start of owner updates. This home is move-in ready and is easy to show. The bright, open living space has gas fireplace, dry bar and built-in bookshelves. Master Bedroom is very spacious, the bath offering dual vanities and a whirlpool tub. The large second bedroom has a private bath and both closets have built-ins. Most kitchen appliances are new including fridge, washer, dryer and hot water heater. AC was new in 2018; Roof new in 2019. This home has a great outside balcony with access to storage. In addition, this unit has a separate storage unit on the same floor and comes with 2 covered parking spaces close to elevator for easy access. Great location close to downtown.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64" y="4521535"/>
            <a:ext cx="1390657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63752"/>
            <a:ext cx="8229600" cy="5847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Available For Quick Close ~ Owner Has Moved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5105" y="4521535"/>
            <a:ext cx="782244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7533" y="4521535"/>
            <a:ext cx="1390657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0803" y="4521535"/>
            <a:ext cx="1390657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1118" y="7538472"/>
            <a:ext cx="782244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64" y="7538472"/>
            <a:ext cx="1390657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9559" y="7538472"/>
            <a:ext cx="1390657" cy="104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64" y="760653"/>
            <a:ext cx="3354595" cy="2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0480" y="760653"/>
            <a:ext cx="3354596" cy="25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8629F5DC-928A-4885-B069-6B478904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8374" y="4521535"/>
            <a:ext cx="782244" cy="1042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F3BC9A48-0287-4A67-AB31-A3CE5933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6413" y="7538473"/>
            <a:ext cx="782244" cy="1042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7FAC1D4F-1A62-4F75-B2B5-9BBB0C61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4854" y="7538473"/>
            <a:ext cx="668166" cy="1042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2634C4EF-7B7E-4450-9ACF-8D9695A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9216" y="7538473"/>
            <a:ext cx="782244" cy="1042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242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Gill Sans MT</vt:lpstr>
      <vt:lpstr>Office Theme</vt:lpstr>
      <vt:lpstr>Potential Short Sale!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A. Thomas Price</cp:lastModifiedBy>
  <cp:revision>35</cp:revision>
  <dcterms:created xsi:type="dcterms:W3CDTF">2006-08-16T00:00:00Z</dcterms:created>
  <dcterms:modified xsi:type="dcterms:W3CDTF">2021-07-08T14:29:39Z</dcterms:modified>
</cp:coreProperties>
</file>