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95250"/>
            <a:ext cx="6477000" cy="4857750"/>
          </a:xfrm>
          <a:prstGeom prst="rect">
            <a:avLst/>
          </a:prstGeom>
          <a:ln w="76200" cap="sq">
            <a:solidFill>
              <a:schemeClr val="bg1"/>
            </a:solidFill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5079"/>
            <a:ext cx="7772400" cy="843279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Luxury Condominium near Ripley Light Marina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53000"/>
            <a:ext cx="7772400" cy="881380"/>
          </a:xfrm>
        </p:spPr>
        <p:txBody>
          <a:bodyPr anchor="ctr">
            <a:normAutofit lnSpcReduction="10000"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498 Albemarle Road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#414</a:t>
            </a:r>
          </a:p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Charleston, SC 29407 - MLS# 16011423 - $344,900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77724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00" dirty="0">
                <a:latin typeface="Gabriola" panose="04040605051002020D02" pitchFamily="82" charset="0"/>
              </a:rPr>
              <a:t>Well maintained move-in-ready condo only minutes from downtown Charleston in the desirable Albemarle Complex Enjoy this 1 Bedroom, 1 1/2 Bath, maintenance free condo. Balcony overlooks the pool and courtyard. Brazilian Cherry hardwood floors, granite counter tops, upgraded fixtures, walk-in-closets, fireplace, and more!! Master bath has a large garden tub, separate shower, marble counter tops and dual sinks. Office can easily converted to 2nd bedroom. The Albemarle offers a beautiful club room with a conference room, a fitness center, Sauna, large swimming pool, and a great security system for the homeowners. Regime fee includes building, hazard insurance along with all the amenities. This unit comes with 2 designated parking spaces.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  <a:miter lim="800000"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3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  <a:miter lim="800000"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460" y="5867400"/>
            <a:ext cx="514350" cy="685800"/>
          </a:xfrm>
          <a:prstGeom prst="rect">
            <a:avLst/>
          </a:prstGeom>
          <a:ln>
            <a:solidFill>
              <a:schemeClr val="bg1"/>
            </a:solidFill>
            <a:miter lim="800000"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54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  <a:miter lim="800000"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67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  <a:miter lim="800000"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867400"/>
            <a:ext cx="914400" cy="685800"/>
          </a:xfrm>
          <a:prstGeom prst="rect">
            <a:avLst/>
          </a:prstGeom>
          <a:ln>
            <a:solidFill>
              <a:schemeClr val="bg1"/>
            </a:solidFill>
            <a:miter lim="800000"/>
          </a:ln>
        </p:spPr>
      </p:pic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6887933" y="9296400"/>
            <a:ext cx="808267" cy="6762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3608" y="9234428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 smtClean="0">
                <a:latin typeface="Gabriola" panose="04040605051002020D02" pitchFamily="82" charset="0"/>
              </a:rPr>
              <a:t>Tackitt</a:t>
            </a:r>
            <a:endParaRPr lang="en-US" sz="1400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843-437-8726 cell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43100" y="9627513"/>
            <a:ext cx="38862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>
                <a:latin typeface="Gabriola" panose="04040605051002020D02" pitchFamily="82" charset="0"/>
              </a:rPr>
              <a:t>1205 Two Island Court, Suite </a:t>
            </a:r>
            <a:r>
              <a:rPr lang="en-US" sz="1100" dirty="0" smtClean="0">
                <a:latin typeface="Gabriola" panose="04040605051002020D02" pitchFamily="82" charset="0"/>
              </a:rPr>
              <a:t>201 </a:t>
            </a:r>
            <a:r>
              <a:rPr lang="en-US" sz="1100" dirty="0">
                <a:latin typeface="Gabriola" panose="04040605051002020D02" pitchFamily="82" charset="0"/>
              </a:rPr>
              <a:t>| Mount Pleasant, SC  29466</a:t>
            </a:r>
          </a:p>
          <a:p>
            <a:pPr algn="ctr"/>
            <a:r>
              <a:rPr lang="en-US" sz="1100" dirty="0">
                <a:latin typeface="Gabriola" panose="04040605051002020D02" pitchFamily="82" charset="0"/>
              </a:rPr>
              <a:t>Phone: (843) 579.2217 | Fax: (843</a:t>
            </a:r>
            <a:r>
              <a:rPr lang="en-US" sz="1100">
                <a:latin typeface="Gabriola" panose="04040605051002020D02" pitchFamily="82" charset="0"/>
              </a:rPr>
              <a:t>) </a:t>
            </a:r>
            <a:r>
              <a:rPr lang="en-US" sz="1100" smtClean="0">
                <a:latin typeface="Gabriola" panose="04040605051002020D02" pitchFamily="82" charset="0"/>
              </a:rPr>
              <a:t>971-0281</a:t>
            </a:r>
            <a:endParaRPr lang="en-US" sz="11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Gabriola</vt:lpstr>
      <vt:lpstr>Office Theme</vt:lpstr>
      <vt:lpstr>Luxury Condominium near Ripley Light Marina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6</cp:revision>
  <dcterms:created xsi:type="dcterms:W3CDTF">2006-08-16T00:00:00Z</dcterms:created>
  <dcterms:modified xsi:type="dcterms:W3CDTF">2016-05-13T17:12:20Z</dcterms:modified>
</cp:coreProperties>
</file>