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40" y="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266950" y="0"/>
            <a:ext cx="5505450" cy="100584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2762250" y="5029200"/>
            <a:ext cx="100584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2861838" y="782320"/>
            <a:ext cx="4339590" cy="4206646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2851276" y="5191800"/>
            <a:ext cx="4347561" cy="1615164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4990541" y="9618321"/>
            <a:ext cx="1702094" cy="33279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396490" y="9618321"/>
            <a:ext cx="2488564" cy="33528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698751" y="9615830"/>
            <a:ext cx="500086" cy="33528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403268"/>
            <a:ext cx="1295400" cy="8582237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9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06394" y="9618321"/>
            <a:ext cx="1702094" cy="33279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" y="9615830"/>
            <a:ext cx="3108960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321" y="9611360"/>
            <a:ext cx="500086" cy="3352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780" y="4138695"/>
            <a:ext cx="5317165" cy="1997710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780" y="2794001"/>
            <a:ext cx="5317165" cy="109047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15603" y="9616654"/>
            <a:ext cx="1702094" cy="33279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054" y="9616655"/>
            <a:ext cx="2461260" cy="33528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23859" y="9614164"/>
            <a:ext cx="500086" cy="33528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5741" cy="1676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2992374" cy="6638079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1987" y="2346961"/>
            <a:ext cx="2992374" cy="6638079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5741" cy="16764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8605520"/>
            <a:ext cx="2992374" cy="67056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551987" y="8605520"/>
            <a:ext cx="2992374" cy="67056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2510699"/>
            <a:ext cx="2992374" cy="60350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51987" y="2510699"/>
            <a:ext cx="2992374" cy="60350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5741" cy="1676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35280"/>
            <a:ext cx="5013198" cy="1721104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0" y="2196210"/>
            <a:ext cx="5013198" cy="883684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8620" y="3129280"/>
            <a:ext cx="6153150" cy="64119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08273" y="1473514"/>
            <a:ext cx="3671598" cy="632510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07201" y="1464931"/>
            <a:ext cx="3671598" cy="632510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0733" y="1676400"/>
            <a:ext cx="2914650" cy="301752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0733" y="4815997"/>
            <a:ext cx="2914650" cy="2816352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564130" y="1526803"/>
            <a:ext cx="3575304" cy="6169152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6930390" y="0"/>
            <a:ext cx="842010" cy="100584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3150" cy="16764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388620" y="2360477"/>
            <a:ext cx="6153150" cy="71079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3609046" y="9618321"/>
            <a:ext cx="1702094" cy="332790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8620" y="9618321"/>
            <a:ext cx="3108960" cy="33528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5313731" y="9615830"/>
            <a:ext cx="500086" cy="33528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2350" y="10161"/>
            <a:ext cx="5473700" cy="1285240"/>
          </a:xfrm>
        </p:spPr>
        <p:txBody>
          <a:bodyPr anchor="ctr"/>
          <a:lstStyle/>
          <a:p>
            <a:pPr algn="ctr"/>
            <a:r>
              <a:rPr lang="en-US" sz="1800" u="sng" dirty="0">
                <a:ln w="500">
                  <a:noFill/>
                </a:ln>
                <a:solidFill>
                  <a:schemeClr val="bg1"/>
                </a:solidFill>
              </a:rPr>
              <a:t>Minutes to Downtown Charleston!!</a:t>
            </a:r>
            <a:br>
              <a:rPr lang="en-US" sz="1200" dirty="0">
                <a:ln w="500">
                  <a:noFill/>
                </a:ln>
                <a:solidFill>
                  <a:schemeClr val="bg1"/>
                </a:solidFill>
              </a:rPr>
            </a:br>
            <a:br>
              <a:rPr lang="en-US" sz="1200" dirty="0">
                <a:ln w="500">
                  <a:noFill/>
                </a:ln>
                <a:solidFill>
                  <a:schemeClr val="bg1"/>
                </a:solidFill>
              </a:rPr>
            </a:br>
            <a:r>
              <a:rPr lang="en-US" sz="2000" dirty="0">
                <a:ln w="500"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 </a:t>
            </a:r>
            <a:r>
              <a:rPr lang="en-US" sz="2000" dirty="0" err="1">
                <a:ln w="500"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Belvue</a:t>
            </a:r>
            <a:r>
              <a:rPr lang="en-US" sz="2000" dirty="0">
                <a:ln w="500"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Road</a:t>
            </a:r>
            <a:br>
              <a:rPr lang="en-US" sz="2000" dirty="0">
                <a:ln w="500"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sz="1400" dirty="0">
                <a:ln w="500"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Windermere ~ Charleston ~ MLS# 18021442 ~ $714,900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2292350" y="4247746"/>
            <a:ext cx="5473700" cy="433965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Ideally located in the heart of the Windermere neighborhood, this home has been tastefully upgraded and immaculately maintained and is move-in ready. The grounds are equally pleasing, with a beautifully manicured front courtyard/patio combined with a tranquil backyard. The home presents the opportunity to enjoy a sophisticated, carefree lifestyle close to all of the places you enjoy. Nestled on a prime location within just minutes to all the South Windermere Shops and downtown Charleston. The stylish, upgraded residence features fashionable color themes and appointments throughout a bright and open floor plan of approximately 2,175 square feet. There is a flawless merging of historic details including original pulley windows and glass door knobs.</a:t>
            </a:r>
          </a:p>
          <a:p>
            <a:pPr algn="ctr"/>
            <a:r>
              <a:rPr lang="en-US" sz="1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 entry with chic stacked-brick feature walls leads to a stunning formal living room, fireplace, picture windows and a glass door leading to the sunny patio/courtyard. Enjoy casual get-togethers on a lower level with the living room, and an open dining and kitchen area that hosts an island, marble counter-tops with tile back-splash, handsome floor-to-ceiling cabinetry, and chef-caliber stainless steel appliances. Four bedrooms and 2 baths are showcased, including a spacious master suite with romantic sitting area, lots of windows, a large closet, and an opulent bath, separate shower and dual vanities. For added convenience, the home includes a laundry room with ample cabinetry and a climate controlled storage area. We can't wait for you to see 4 </a:t>
            </a:r>
            <a:r>
              <a:rPr lang="en-US" sz="12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Belvue</a:t>
            </a:r>
            <a:r>
              <a:rPr lang="en-US" sz="1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Road. </a:t>
            </a:r>
            <a:r>
              <a:rPr lang="en-US" sz="1200">
                <a:solidFill>
                  <a:schemeClr val="accent2">
                    <a:lumMod val="40000"/>
                    <a:lumOff val="60000"/>
                  </a:schemeClr>
                </a:solidFill>
              </a:rPr>
              <a:t>Call your Realtor today to reserve your showing appointment.</a:t>
            </a:r>
            <a:endParaRPr lang="en-US" sz="12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69001" y="1295400"/>
            <a:ext cx="3920399" cy="2320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336" y="188836"/>
            <a:ext cx="1828800" cy="1219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336" y="3012592"/>
            <a:ext cx="1828800" cy="1219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336" y="1596872"/>
            <a:ext cx="1828800" cy="12268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336" y="4420628"/>
            <a:ext cx="1828800" cy="1219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336" y="5828664"/>
            <a:ext cx="1828800" cy="12328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336" y="7250399"/>
            <a:ext cx="1828800" cy="11356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057400" y="7508404"/>
            <a:ext cx="1252080" cy="10789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336" y="8574841"/>
            <a:ext cx="1828800" cy="12947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8792866"/>
            <a:ext cx="1627632" cy="1088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1" y="8718736"/>
            <a:ext cx="36576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/>
              <a:t>Gil Aviles </a:t>
            </a:r>
          </a:p>
          <a:p>
            <a:pPr algn="ctr"/>
            <a:r>
              <a:rPr lang="en-US" sz="1200" dirty="0"/>
              <a:t>843-697-5535</a:t>
            </a:r>
          </a:p>
          <a:p>
            <a:pPr algn="ctr"/>
            <a:r>
              <a:rPr lang="en-US" sz="1200" dirty="0"/>
              <a:t>gil@aviles-realestate.com</a:t>
            </a:r>
          </a:p>
          <a:p>
            <a:pPr algn="ctr"/>
            <a:r>
              <a:rPr lang="en-US" sz="1200" dirty="0"/>
              <a:t>www.Aviles-RealEstate.com</a:t>
            </a:r>
          </a:p>
          <a:p>
            <a:pPr algn="ctr"/>
            <a:endParaRPr lang="en-US" sz="800" dirty="0"/>
          </a:p>
          <a:p>
            <a:pPr algn="ctr"/>
            <a:r>
              <a:rPr lang="en-US" sz="900" dirty="0"/>
              <a:t>Aviles Real Estate Brokerage</a:t>
            </a:r>
          </a:p>
          <a:p>
            <a:pPr algn="ctr"/>
            <a:r>
              <a:rPr lang="en-US" sz="900" dirty="0"/>
              <a:t>1840 Cherokee Rose Circle | Mt. Pleasant, SC 29466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2301240" y="3639352"/>
            <a:ext cx="54559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i="1" dirty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This home appears in the new "Halloween" movie</a:t>
            </a:r>
          </a:p>
          <a:p>
            <a:pPr algn="ctr"/>
            <a:r>
              <a:rPr lang="en-US" sz="1600" b="1" i="1" dirty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starring Jamie Lee Curtis coming out in October.</a:t>
            </a:r>
          </a:p>
        </p:txBody>
      </p:sp>
    </p:spTree>
    <p:extLst>
      <p:ext uri="{BB962C8B-B14F-4D97-AF65-F5344CB8AC3E}">
        <p14:creationId xmlns:p14="http://schemas.microsoft.com/office/powerpoint/2010/main" val="450580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109</TotalTime>
  <Words>325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Trebuchet MS</vt:lpstr>
      <vt:lpstr>Wingdings</vt:lpstr>
      <vt:lpstr>Wingdings 2</vt:lpstr>
      <vt:lpstr>Opulent</vt:lpstr>
      <vt:lpstr>Minutes to Downtown Charleston!!  4 Belvue Road Windermere ~ Charleston ~ MLS# 18021442 ~ $714,900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EXQUISITE WATERFRONT LIVING ON PRIVATE, GATED ISLAND!!!   1954 Sandy Point Lane RiverTowne – Mt Pleasant – MLS# 1413610</dc:title>
  <dc:creator>CVH360</dc:creator>
  <cp:lastModifiedBy>A. Thomas Price</cp:lastModifiedBy>
  <cp:revision>9</cp:revision>
  <dcterms:created xsi:type="dcterms:W3CDTF">2006-08-16T00:00:00Z</dcterms:created>
  <dcterms:modified xsi:type="dcterms:W3CDTF">2018-08-24T10:31:03Z</dcterms:modified>
</cp:coreProperties>
</file>