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9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93520" y="1099106"/>
            <a:ext cx="6156960" cy="410463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0"/>
            <a:ext cx="9144000" cy="694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Price Reduction!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Must See!!</a:t>
            </a:r>
            <a:endParaRPr lang="en-US" sz="28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6200" y="6172200"/>
            <a:ext cx="7062555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Tw Cen MT" pitchFamily="34" charset="0"/>
                <a:cs typeface="Arial" pitchFamily="34" charset="0"/>
              </a:rPr>
              <a:t>Fabulous 4 bedroom, 2.5 bath home with great layout.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Tw Cen MT" pitchFamily="34" charset="0"/>
                <a:cs typeface="Arial" pitchFamily="34" charset="0"/>
              </a:rPr>
              <a:t>Located on a quiet </a:t>
            </a:r>
            <a:r>
              <a:rPr lang="en-US" sz="2000" b="1" dirty="0" err="1">
                <a:latin typeface="Tw Cen MT" pitchFamily="34" charset="0"/>
                <a:cs typeface="Arial" pitchFamily="34" charset="0"/>
              </a:rPr>
              <a:t>cul</a:t>
            </a:r>
            <a:r>
              <a:rPr lang="en-US" sz="2000" b="1" dirty="0">
                <a:latin typeface="Tw Cen MT" pitchFamily="34" charset="0"/>
                <a:cs typeface="Arial" pitchFamily="34" charset="0"/>
              </a:rPr>
              <a:t> de sac.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Tw Cen MT" pitchFamily="34" charset="0"/>
                <a:cs typeface="Arial" pitchFamily="34" charset="0"/>
              </a:rPr>
              <a:t>Formal living and dining room.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Tw Cen MT" pitchFamily="34" charset="0"/>
                <a:cs typeface="Arial" pitchFamily="34" charset="0"/>
              </a:rPr>
              <a:t>Step down into the huge family room with fireplace and wet bar. Beautiful air conditioned sun room.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Tw Cen MT" pitchFamily="34" charset="0"/>
                <a:cs typeface="Arial" pitchFamily="34" charset="0"/>
              </a:rPr>
              <a:t>Dual staircase to 2nd level with 4 spacious bedrooms.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Tw Cen MT" pitchFamily="34" charset="0"/>
                <a:cs typeface="Arial" pitchFamily="34" charset="0"/>
              </a:rPr>
              <a:t>Frog is considered 4th bedroom.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Tw Cen MT" pitchFamily="34" charset="0"/>
                <a:cs typeface="Arial" pitchFamily="34" charset="0"/>
              </a:rPr>
              <a:t>Nice deck over looking fenced in back yard.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i="1" dirty="0">
                <a:latin typeface="Tw Cen MT" pitchFamily="34" charset="0"/>
                <a:cs typeface="Arial" pitchFamily="34" charset="0"/>
              </a:rPr>
              <a:t>Great location!</a:t>
            </a:r>
            <a:endParaRPr kumimoji="0" lang="en-US" sz="2000" b="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232614" y="6097384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(843) 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(843) 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426439" y="7275412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232614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0" y="5084397"/>
            <a:ext cx="9144000" cy="1240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4 Birmingham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Coure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Parkshore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III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Charleston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17021678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$439,900</a:t>
            </a:r>
            <a:endParaRPr kumimoji="0" lang="en-US" sz="105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21134" y="702569"/>
            <a:ext cx="1883664" cy="126187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21133" y="2549068"/>
            <a:ext cx="1886256" cy="125813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21134" y="4396361"/>
            <a:ext cx="1883664" cy="125827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6611" y="701635"/>
            <a:ext cx="1886469" cy="125827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6611" y="4396360"/>
            <a:ext cx="1886467" cy="1258273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6610" y="2548997"/>
            <a:ext cx="1886469" cy="125827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113</TotalTime>
  <Words>113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36</cp:revision>
  <dcterms:created xsi:type="dcterms:W3CDTF">2006-08-16T00:00:00Z</dcterms:created>
  <dcterms:modified xsi:type="dcterms:W3CDTF">2017-10-19T19:21:07Z</dcterms:modified>
</cp:coreProperties>
</file>