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6858000" cy="9144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2B"/>
    <a:srgbClr val="FFFFFF"/>
    <a:srgbClr val="FFCC66"/>
    <a:srgbClr val="FFCD9B"/>
    <a:srgbClr val="66FF33"/>
    <a:srgbClr val="FFCC00"/>
    <a:srgbClr val="FFCC99"/>
    <a:srgbClr val="FFD1A3"/>
    <a:srgbClr val="FFC58B"/>
    <a:srgbClr val="FFF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 autoAdjust="0"/>
    <p:restoredTop sz="94660"/>
  </p:normalViewPr>
  <p:slideViewPr>
    <p:cSldViewPr>
      <p:cViewPr>
        <p:scale>
          <a:sx n="75" d="100"/>
          <a:sy n="75" d="100"/>
        </p:scale>
        <p:origin x="-2496" y="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833F0-CC39-459C-A18F-2D3B6BD8A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9A8ED-08EF-45CE-A6A1-AA43AFA9A4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9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256A6-6BD5-4ED7-BC62-3B9C51F99B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7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3EBA3-23E1-476B-8EB2-C290463E10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7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86A39-B189-4772-A2EE-1CF46AA80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6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B37F1-6F77-4F01-A983-79B9608F8A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9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3B189-BE2A-4F2B-B6F9-A2A486FCC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86D41-B40D-4207-B3F4-E756FDBE59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1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AFEC0-D050-4239-B112-CF5B4A95D1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7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89167-39DF-4DC1-9E77-BE1C67378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3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3A879-D293-47F5-B8C9-CF1AE45F1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fld id="{E7733ACD-9D37-4829-B161-54DA883D71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0000FF"/>
              </a:gs>
              <a:gs pos="100000">
                <a:srgbClr val="00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i="0">
              <a:latin typeface="Arial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581400" y="7112000"/>
            <a:ext cx="288925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Many renovations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Single floor plan 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No mandatory HOA fee in this section</a:t>
            </a:r>
            <a:endParaRPr lang="en-US" sz="1200" i="0" dirty="0">
              <a:solidFill>
                <a:srgbClr val="FFFFFF"/>
              </a:solidFill>
              <a:latin typeface="Arial" charset="0"/>
            </a:endParaRP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Amenities membership available</a:t>
            </a:r>
          </a:p>
        </p:txBody>
      </p:sp>
      <p:pic>
        <p:nvPicPr>
          <p:cNvPr id="4102" name="Picture 6" descr="BestPicRow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888288"/>
            <a:ext cx="884238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1447800" y="-25400"/>
            <a:ext cx="38903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“Quiet Cul-de-Sac, Comfortable Home…”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3048000" y="8343900"/>
            <a:ext cx="270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latin typeface="Times New Roman" pitchFamily="18" charset="0"/>
              </a:rPr>
              <a:t>srowe@carolinaone.com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1905000" y="8747125"/>
            <a:ext cx="317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>
                <a:solidFill>
                  <a:schemeClr val="bg1"/>
                </a:solidFill>
                <a:latin typeface="Times New Roman" pitchFamily="18" charset="0"/>
              </a:rPr>
              <a:t>www.SteveRoweHomes.com</a:t>
            </a:r>
          </a:p>
        </p:txBody>
      </p:sp>
      <p:pic>
        <p:nvPicPr>
          <p:cNvPr id="4145" name="Picture 49" descr="C1 YardSign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7924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79" name="Rectangle 83"/>
          <p:cNvSpPr>
            <a:spLocks noChangeArrowheads="1"/>
          </p:cNvSpPr>
          <p:nvPr/>
        </p:nvSpPr>
        <p:spPr bwMode="auto">
          <a:xfrm>
            <a:off x="1079500" y="8324850"/>
            <a:ext cx="200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</a:rPr>
              <a:t>(843) 303-7438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4474271" y="787400"/>
            <a:ext cx="19963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 dirty="0" smtClean="0">
                <a:solidFill>
                  <a:srgbClr val="FFD1A3"/>
                </a:solidFill>
              </a:rPr>
              <a:t>Charleston, SC 29414</a:t>
            </a:r>
            <a:endParaRPr lang="en-US" sz="1600" b="1" dirty="0">
              <a:solidFill>
                <a:srgbClr val="FFD1A3"/>
              </a:solidFill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-63500" y="228600"/>
            <a:ext cx="412112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C58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Drummond Ct</a:t>
            </a:r>
            <a:endParaRPr lang="en-US" sz="4400" b="1" dirty="0">
              <a:solidFill>
                <a:srgbClr val="FFC58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457200" y="7007225"/>
            <a:ext cx="3036094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1739 SF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3Bedrooms, 2 Full Bathrooms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>
                <a:solidFill>
                  <a:srgbClr val="FFFFFF"/>
                </a:solidFill>
                <a:latin typeface="Arial" charset="0"/>
              </a:rPr>
              <a:t>Lovely, functional 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heated/cooled sun </a:t>
            </a:r>
            <a:r>
              <a:rPr lang="en-US" sz="1200" i="0" dirty="0">
                <a:solidFill>
                  <a:srgbClr val="FFFFFF"/>
                </a:solidFill>
                <a:latin typeface="Arial" charset="0"/>
              </a:rPr>
              <a:t>room</a:t>
            </a: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82" y="914400"/>
            <a:ext cx="7056532" cy="468680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4" y="4055313"/>
            <a:ext cx="2783306" cy="184861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451" y="4441603"/>
            <a:ext cx="2605617" cy="17305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181600"/>
            <a:ext cx="2250629" cy="149482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27" name="Oval 26"/>
          <p:cNvSpPr/>
          <p:nvPr/>
        </p:nvSpPr>
        <p:spPr bwMode="auto">
          <a:xfrm rot="20145578">
            <a:off x="18034" y="1086038"/>
            <a:ext cx="2523760" cy="707929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72000"/>
                </a:srgbClr>
              </a:gs>
              <a:gs pos="50000">
                <a:srgbClr val="FFCD9B">
                  <a:shade val="67500"/>
                  <a:satMod val="115000"/>
                </a:srgbClr>
              </a:gs>
              <a:gs pos="100000">
                <a:srgbClr val="FFCD9B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  <a:scene3d>
            <a:camera prst="orthographicFront"/>
            <a:lightRig rig="threePt" dir="t">
              <a:rot lat="0" lon="0" rev="1200000"/>
            </a:lightRig>
          </a:scene3d>
          <a:sp3d extrusionH="76200" contourW="12700">
            <a:extrusionClr>
              <a:srgbClr val="FFCC66"/>
            </a:extrusionClr>
            <a:contourClr>
              <a:srgbClr val="FFCD9B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00602B"/>
                </a:solidFill>
              </a:rPr>
              <a:t>Low $200s</a:t>
            </a:r>
            <a:endParaRPr kumimoji="0" lang="en-US" sz="3200" b="0" i="1" u="none" strike="noStrike" cap="none" normalizeH="0" baseline="0" dirty="0" smtClean="0">
              <a:ln>
                <a:noFill/>
              </a:ln>
              <a:solidFill>
                <a:srgbClr val="00602B"/>
              </a:solidFill>
              <a:effectLst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88900" y="6516469"/>
            <a:ext cx="66917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D1A3"/>
                </a:solidFill>
              </a:rPr>
              <a:t>Wonderful quiet neighborhood, one-story living,</a:t>
            </a:r>
          </a:p>
          <a:p>
            <a:r>
              <a:rPr lang="en-US" b="1" dirty="0">
                <a:solidFill>
                  <a:srgbClr val="FFD1A3"/>
                </a:solidFill>
              </a:rPr>
              <a:t>	</a:t>
            </a:r>
            <a:r>
              <a:rPr lang="en-US" b="1" dirty="0" smtClean="0">
                <a:solidFill>
                  <a:srgbClr val="FFD1A3"/>
                </a:solidFill>
              </a:rPr>
              <a:t>		nice yard space, extra parking room…</a:t>
            </a:r>
            <a:endParaRPr lang="en-US" b="1" dirty="0">
              <a:solidFill>
                <a:srgbClr val="FFD1A3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61534" y="7762507"/>
            <a:ext cx="3746500" cy="609888"/>
            <a:chOff x="7315200" y="5130800"/>
            <a:chExt cx="3746500" cy="609888"/>
          </a:xfrm>
        </p:grpSpPr>
        <p:sp>
          <p:nvSpPr>
            <p:cNvPr id="4128" name="Text Box 32"/>
            <p:cNvSpPr txBox="1">
              <a:spLocks noChangeArrowheads="1"/>
            </p:cNvSpPr>
            <p:nvPr/>
          </p:nvSpPr>
          <p:spPr bwMode="auto">
            <a:xfrm>
              <a:off x="9026912" y="5448300"/>
              <a:ext cx="2034788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 i="0" dirty="0">
                  <a:solidFill>
                    <a:srgbClr val="FFFFFF"/>
                  </a:solidFill>
                </a:rPr>
                <a:t>Retired </a:t>
              </a:r>
              <a:r>
                <a:rPr lang="en-US" sz="1300" i="0" dirty="0" smtClean="0">
                  <a:solidFill>
                    <a:srgbClr val="FFFFFF"/>
                  </a:solidFill>
                </a:rPr>
                <a:t>Military. </a:t>
              </a:r>
              <a:r>
                <a:rPr lang="en-US" sz="1300" dirty="0" smtClean="0">
                  <a:solidFill>
                    <a:srgbClr val="FFFFFF"/>
                  </a:solidFill>
                </a:rPr>
                <a:t>Active</a:t>
              </a:r>
              <a:r>
                <a:rPr lang="en-US" sz="1300" dirty="0">
                  <a:solidFill>
                    <a:srgbClr val="FFFFFF"/>
                  </a:solidFill>
                </a:rPr>
                <a:t> </a:t>
              </a:r>
              <a:r>
                <a:rPr lang="en-US" sz="1300" dirty="0" smtClean="0">
                  <a:solidFill>
                    <a:srgbClr val="FFFFFF"/>
                  </a:solidFill>
                </a:rPr>
                <a:t>Agent.</a:t>
              </a:r>
              <a:endParaRPr lang="en-US" sz="1300" dirty="0">
                <a:solidFill>
                  <a:srgbClr val="FFFFFF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8521700" y="5303807"/>
              <a:ext cx="812082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i="0" dirty="0" smtClean="0">
                  <a:solidFill>
                    <a:srgbClr val="FFFFFF"/>
                  </a:solidFill>
                </a:rPr>
                <a:t>,Realtor</a:t>
              </a:r>
              <a:r>
                <a:rPr lang="en-US" sz="1300" i="0" dirty="0">
                  <a:solidFill>
                    <a:srgbClr val="FFFFFF"/>
                  </a:solidFill>
                </a:rPr>
                <a:t>®</a:t>
              </a:r>
              <a:endParaRPr lang="en-US" sz="1300" i="0" dirty="0">
                <a:solidFill>
                  <a:srgbClr val="FFFFFF"/>
                </a:solidFill>
              </a:endParaRPr>
            </a:p>
          </p:txBody>
        </p:sp>
        <p:sp>
          <p:nvSpPr>
            <p:cNvPr id="4127" name="Line 31"/>
            <p:cNvSpPr>
              <a:spLocks noChangeShapeType="1"/>
            </p:cNvSpPr>
            <p:nvPr/>
          </p:nvSpPr>
          <p:spPr bwMode="auto">
            <a:xfrm>
              <a:off x="7416800" y="5537200"/>
              <a:ext cx="351070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315200" y="5130800"/>
              <a:ext cx="2362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S</a:t>
              </a:r>
              <a:r>
                <a:rPr lang="en-US" sz="20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TEVE</a:t>
              </a:r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 </a:t>
              </a:r>
              <a:r>
                <a:rPr lang="en-US" sz="2800" i="0" dirty="0" smtClean="0">
                  <a:solidFill>
                    <a:srgbClr val="FFFFFF"/>
                  </a:solidFill>
                  <a:latin typeface="Mistral" panose="03090702030407020403" pitchFamily="66" charset="0"/>
                </a:rPr>
                <a:t>R</a:t>
              </a:r>
              <a:r>
                <a:rPr lang="en-US" sz="2000" i="0" dirty="0" smtClean="0">
                  <a:solidFill>
                    <a:srgbClr val="FFFFFF"/>
                  </a:solidFill>
                  <a:latin typeface="Mistral" panose="03090702030407020403" pitchFamily="66" charset="0"/>
                </a:rPr>
                <a:t>OWE</a:t>
              </a:r>
              <a:endParaRPr lang="en-US" sz="2000" dirty="0">
                <a:solidFill>
                  <a:srgbClr val="FFFFFF"/>
                </a:solidFill>
                <a:latin typeface="Mistral" panose="03090702030407020403" pitchFamily="66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69</Words>
  <Application>Microsoft Office PowerPoint</Application>
  <PresentationFormat>On-screen Show (4:3)</PresentationFormat>
  <Paragraphs>19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Prudential Carolina Real Estate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User</dc:creator>
  <cp:lastModifiedBy>Steve</cp:lastModifiedBy>
  <cp:revision>57</cp:revision>
  <dcterms:created xsi:type="dcterms:W3CDTF">2007-02-23T22:02:58Z</dcterms:created>
  <dcterms:modified xsi:type="dcterms:W3CDTF">2015-02-11T20:07:53Z</dcterms:modified>
</cp:coreProperties>
</file>