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268" y="-108"/>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1/16/2015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923" t="825" r="923" b="2389"/>
          <a:stretch/>
        </p:blipFill>
        <p:spPr bwMode="auto">
          <a:xfrm>
            <a:off x="0" y="0"/>
            <a:ext cx="7340600" cy="4073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1" y="9078444"/>
            <a:ext cx="7315198" cy="985839"/>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3999" y="6026736"/>
            <a:ext cx="7177702" cy="1463218"/>
          </a:xfrm>
        </p:spPr>
        <p:txBody>
          <a:bodyPr anchor="ctr">
            <a:noAutofit/>
          </a:bodyPr>
          <a:lstStyle/>
          <a:p>
            <a:r>
              <a:rPr lang="en-US" sz="1200" dirty="0" err="1">
                <a:solidFill>
                  <a:schemeClr val="tx2">
                    <a:lumMod val="75000"/>
                  </a:schemeClr>
                </a:solidFill>
                <a:latin typeface="Trebuchet MS" panose="020B0603020202020204" pitchFamily="34" charset="0"/>
              </a:rPr>
              <a:t>Ahhh</a:t>
            </a:r>
            <a:r>
              <a:rPr lang="en-US" sz="1200" dirty="0">
                <a:solidFill>
                  <a:schemeClr val="tx2">
                    <a:lumMod val="75000"/>
                  </a:schemeClr>
                </a:solidFill>
                <a:latin typeface="Trebuchet MS" panose="020B0603020202020204" pitchFamily="34" charset="0"/>
              </a:rPr>
              <a:t>, if these walls could talk! This thoroughly enjoyed beach home is actually a legal duplex although used as single family and family shared! Approx. 1250 SF up and 1250 SF down. Years have gone by, but updates have been regular. High lot, 50 year architectural shingle roof, updated windows, HVAC, electrical and plumbing, flooring and nice kitchens both up and down. Grow into this home by renting half and living in other, later - improve as single family or...start over on great lot! Shallow well for irrigation. 2 storage bldgs. Plenty of parking - city water - Palm Boulevard and beach access is just across the street. Current Flood $2450 </a:t>
            </a:r>
            <a:r>
              <a:rPr lang="en-US" sz="1200" dirty="0" err="1">
                <a:solidFill>
                  <a:schemeClr val="tx2">
                    <a:lumMod val="75000"/>
                  </a:schemeClr>
                </a:solidFill>
                <a:latin typeface="Trebuchet MS" panose="020B0603020202020204" pitchFamily="34" charset="0"/>
              </a:rPr>
              <a:t>yr</a:t>
            </a:r>
            <a:r>
              <a:rPr lang="en-US" sz="1200" dirty="0">
                <a:solidFill>
                  <a:schemeClr val="tx2">
                    <a:lumMod val="75000"/>
                  </a:schemeClr>
                </a:solidFill>
                <a:latin typeface="Trebuchet MS" panose="020B0603020202020204" pitchFamily="34" charset="0"/>
              </a:rPr>
              <a:t>, W/H $2931</a:t>
            </a:r>
          </a:p>
        </p:txBody>
      </p:sp>
      <p:sp>
        <p:nvSpPr>
          <p:cNvPr id="17" name="Rectangle 16"/>
          <p:cNvSpPr/>
          <p:nvPr/>
        </p:nvSpPr>
        <p:spPr>
          <a:xfrm>
            <a:off x="1" y="9078444"/>
            <a:ext cx="7315199" cy="984885"/>
          </a:xfrm>
          <a:prstGeom prst="rect">
            <a:avLst/>
          </a:prstGeom>
        </p:spPr>
        <p:txBody>
          <a:bodyPr wrap="square">
            <a:spAutoFit/>
          </a:bodyPr>
          <a:lstStyle/>
          <a:p>
            <a:pPr algn="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t>Renee Meyer</a:t>
            </a:r>
            <a:r>
              <a:rPr lang="en-US" sz="16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6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843-991-0007 - M</a:t>
            </a:r>
          </a:p>
          <a:p>
            <a:pPr algn="r"/>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843-886-8110 </a:t>
            </a:r>
            <a:r>
              <a:rPr lang="en-US" sz="1050" dirty="0" smtClean="0">
                <a:solidFill>
                  <a:schemeClr val="bg1"/>
                </a:solidFill>
                <a:effectLst>
                  <a:outerShdw blurRad="38100" dist="38100" dir="2700000" algn="tl">
                    <a:srgbClr val="000000">
                      <a:alpha val="43137"/>
                    </a:srgbClr>
                  </a:outerShdw>
                </a:effectLst>
                <a:latin typeface="Trebuchet MS" panose="020B0603020202020204" pitchFamily="34" charset="0"/>
              </a:rPr>
              <a:t>– O</a:t>
            </a:r>
          </a:p>
          <a:p>
            <a:pPr algn="r"/>
            <a:r>
              <a:rPr lang="en-US" sz="1050" dirty="0" smtClean="0">
                <a:solidFill>
                  <a:schemeClr val="bg1"/>
                </a:solidFill>
                <a:effectLst>
                  <a:outerShdw blurRad="38100" dist="38100" dir="2700000" algn="tl">
                    <a:srgbClr val="000000">
                      <a:alpha val="43137"/>
                    </a:srgbClr>
                  </a:outerShdw>
                </a:effectLst>
                <a:latin typeface="Trebuchet MS" panose="020B0603020202020204" pitchFamily="34" charset="0"/>
              </a:rPr>
              <a:t>renee@carolinaoneplus.com</a:t>
            </a:r>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www.CharlestonHomesHotline.com</a:t>
            </a:r>
          </a:p>
        </p:txBody>
      </p:sp>
      <p:sp>
        <p:nvSpPr>
          <p:cNvPr id="18" name="Rectangle 17"/>
          <p:cNvSpPr/>
          <p:nvPr/>
        </p:nvSpPr>
        <p:spPr>
          <a:xfrm>
            <a:off x="-1" y="9282824"/>
            <a:ext cx="1865211" cy="577081"/>
          </a:xfrm>
          <a:prstGeom prst="rect">
            <a:avLst/>
          </a:prstGeom>
        </p:spPr>
        <p:txBody>
          <a:bodyPr wrap="square" anchor="ctr">
            <a:spAutoFit/>
          </a:bodyPr>
          <a:lstStyle/>
          <a:p>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Carolina One Real Estate</a:t>
            </a:r>
          </a:p>
          <a:p>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1503 </a:t>
            </a:r>
            <a:r>
              <a:rPr lang="en-US" sz="1050">
                <a:solidFill>
                  <a:schemeClr val="bg1"/>
                </a:solidFill>
                <a:effectLst>
                  <a:outerShdw blurRad="38100" dist="38100" dir="2700000" algn="tl">
                    <a:srgbClr val="000000">
                      <a:alpha val="43137"/>
                    </a:srgbClr>
                  </a:outerShdw>
                </a:effectLst>
                <a:latin typeface="Trebuchet MS" panose="020B0603020202020204" pitchFamily="34" charset="0"/>
              </a:rPr>
              <a:t>Palm </a:t>
            </a:r>
            <a:r>
              <a:rPr lang="en-US" sz="1050" smtClean="0">
                <a:solidFill>
                  <a:schemeClr val="bg1"/>
                </a:solidFill>
                <a:effectLst>
                  <a:outerShdw blurRad="38100" dist="38100" dir="2700000" algn="tl">
                    <a:srgbClr val="000000">
                      <a:alpha val="43137"/>
                    </a:srgbClr>
                  </a:outerShdw>
                </a:effectLst>
                <a:latin typeface="Trebuchet MS" panose="020B0603020202020204" pitchFamily="34" charset="0"/>
              </a:rPr>
              <a:t>Blvd</a:t>
            </a:r>
            <a:endParaRPr lang="en-US" sz="1050"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Isle of Palms, SC </a:t>
            </a:r>
            <a:r>
              <a:rPr lang="en-US" sz="1050" dirty="0" smtClean="0">
                <a:solidFill>
                  <a:schemeClr val="bg1"/>
                </a:solidFill>
                <a:effectLst>
                  <a:outerShdw blurRad="38100" dist="38100" dir="2700000" algn="tl">
                    <a:srgbClr val="000000">
                      <a:alpha val="43137"/>
                    </a:srgbClr>
                  </a:outerShdw>
                </a:effectLst>
                <a:latin typeface="Trebuchet MS" panose="020B0603020202020204" pitchFamily="34" charset="0"/>
              </a:rPr>
              <a:t>29451</a:t>
            </a:r>
            <a:endParaRPr lang="en-US" sz="105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23" name="Rectangle 22"/>
          <p:cNvSpPr/>
          <p:nvPr/>
        </p:nvSpPr>
        <p:spPr>
          <a:xfrm>
            <a:off x="1" y="0"/>
            <a:ext cx="7315200" cy="584775"/>
          </a:xfrm>
          <a:prstGeom prst="rect">
            <a:avLst/>
          </a:prstGeom>
        </p:spPr>
        <p:txBody>
          <a:bodyPr wrap="square">
            <a:spAutoFit/>
          </a:bodyPr>
          <a:lstStyle/>
          <a:p>
            <a:pPr algn="ctr"/>
            <a:r>
              <a:rPr lang="en-US" sz="3200" dirty="0">
                <a:solidFill>
                  <a:srgbClr val="FFFF00"/>
                </a:solidFill>
                <a:effectLst>
                  <a:outerShdw blurRad="50800" dist="38100" dir="5400000" algn="t" rotWithShape="0">
                    <a:prstClr val="black">
                      <a:alpha val="40000"/>
                    </a:prstClr>
                  </a:outerShdw>
                </a:effectLst>
                <a:latin typeface="Trebuchet MS" panose="020B0603020202020204" pitchFamily="34" charset="0"/>
              </a:rPr>
              <a:t>Isle of Palms Single Family OR Duplex!</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778" t="2660" r="4860" b="6368"/>
          <a:stretch/>
        </p:blipFill>
        <p:spPr>
          <a:xfrm>
            <a:off x="3157156" y="9078444"/>
            <a:ext cx="1000889" cy="985839"/>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5701" y="7515995"/>
            <a:ext cx="2286000" cy="15198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49" y="4524808"/>
            <a:ext cx="2286000" cy="15273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7225" y="4524808"/>
            <a:ext cx="2286000" cy="15273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5701" y="4524808"/>
            <a:ext cx="2286000" cy="15273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49" y="7515995"/>
            <a:ext cx="2286000" cy="15198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7225" y="7515995"/>
            <a:ext cx="2286000" cy="15198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 y="3699379"/>
            <a:ext cx="7315199" cy="740742"/>
          </a:xfrm>
        </p:spPr>
        <p:txBody>
          <a:bodyPr anchor="ctr">
            <a:noAutofit/>
            <a:scene3d>
              <a:camera prst="orthographicFront"/>
              <a:lightRig rig="soft" dir="t">
                <a:rot lat="0" lon="0" rev="17220000"/>
              </a:lightRig>
            </a:scene3d>
            <a:sp3d prstMaterial="softEdge"/>
          </a:bodyPr>
          <a:lstStyle/>
          <a:p>
            <a:r>
              <a:rPr lang="en-US" sz="2400" b="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4 26th Avenue</a:t>
            </a:r>
            <a:r>
              <a:rPr lang="en-US" sz="2400" b="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a:r>
            <a:br>
              <a:rPr lang="en-US" sz="2400" b="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b="0" cap="none" dirty="0">
                <a:ln w="10541" cmpd="sng">
                  <a:noFill/>
                  <a:prstDash val="solid"/>
                </a:ln>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Isle of Palms, SC </a:t>
            </a:r>
            <a:r>
              <a:rPr lang="en-US" sz="1800" b="0" cap="none" dirty="0" smtClean="0">
                <a:ln w="10541" cmpd="sng">
                  <a:noFill/>
                  <a:prstDash val="solid"/>
                </a:ln>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29451 :: MLS# 14031121 :: $</a:t>
            </a:r>
            <a:r>
              <a:rPr lang="en-US" sz="1800" b="0" cap="none" dirty="0">
                <a:ln w="10541" cmpd="sng">
                  <a:noFill/>
                  <a:prstDash val="solid"/>
                </a:ln>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700,000</a:t>
            </a:r>
            <a:endParaRPr lang="en-US" sz="1100" b="0" cap="none" dirty="0">
              <a:ln w="10541" cmpd="sng">
                <a:noFill/>
                <a:prstDash val="solid"/>
              </a:ln>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116</TotalTime>
  <Words>163</Words>
  <Application>Microsoft Office PowerPoint</Application>
  <PresentationFormat>Custom</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Apex</vt:lpstr>
      <vt:lpstr>4 26th Avenue Isle of Palms, SC 29451 :: MLS# 14031121 :: $700,000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atp1313@gmail.com</cp:lastModifiedBy>
  <cp:revision>21</cp:revision>
  <dcterms:created xsi:type="dcterms:W3CDTF">2006-08-16T00:00:00Z</dcterms:created>
  <dcterms:modified xsi:type="dcterms:W3CDTF">2015-01-16T13:47:40Z</dcterms:modified>
</cp:coreProperties>
</file>