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524" y="-315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315200" cy="54864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5486400"/>
            <a:ext cx="7311227" cy="2564222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rgbClr val="7030A0"/>
                </a:solidFill>
                <a:latin typeface="Century Gothic" panose="020B0502020202020204" pitchFamily="34" charset="0"/>
              </a:rPr>
              <a:t>Beautiful high ground corner lot right off Palm Blvd and just steps to the beach with great ocean views from second floor and upper deck. </a:t>
            </a:r>
          </a:p>
          <a:p>
            <a:endParaRPr lang="en-US" sz="1400" dirty="0">
              <a:solidFill>
                <a:srgbClr val="7030A0"/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rgbClr val="7030A0"/>
                </a:solidFill>
                <a:latin typeface="Century Gothic" panose="020B0502020202020204" pitchFamily="34" charset="0"/>
              </a:rPr>
              <a:t>Perfect for building a spec or dream vacation home. Updated survey. Water and septic tank available at site. </a:t>
            </a:r>
          </a:p>
          <a:p>
            <a:endParaRPr lang="en-US" sz="1400" dirty="0">
              <a:solidFill>
                <a:srgbClr val="7030A0"/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rgbClr val="7030A0"/>
                </a:solidFill>
                <a:latin typeface="Century Gothic" panose="020B0502020202020204" pitchFamily="34" charset="0"/>
              </a:rPr>
              <a:t>City sewer is also available but will require a grinder pump to connect.</a:t>
            </a:r>
          </a:p>
          <a:p>
            <a:endParaRPr lang="en-US" sz="1400" dirty="0">
              <a:solidFill>
                <a:srgbClr val="7030A0"/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rgbClr val="7030A0"/>
                </a:solidFill>
                <a:latin typeface="Century Gothic" panose="020B0502020202020204" pitchFamily="34" charset="0"/>
              </a:rPr>
              <a:t>OWNER TO OFFER FINANCING</a:t>
            </a:r>
            <a:endParaRPr lang="en-US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" y="9306592"/>
            <a:ext cx="2895599" cy="661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7030A0"/>
                </a:solidFill>
                <a:latin typeface="Century Gothic" panose="020B0502020202020204" pitchFamily="34" charset="0"/>
              </a:rPr>
              <a:t>Charles Riley</a:t>
            </a:r>
          </a:p>
          <a:p>
            <a:r>
              <a:rPr lang="en-US" sz="1050" dirty="0">
                <a:solidFill>
                  <a:srgbClr val="7030A0"/>
                </a:solidFill>
                <a:latin typeface="Century Gothic" panose="020B0502020202020204" pitchFamily="34" charset="0"/>
              </a:rPr>
              <a:t>(843) 729-8077</a:t>
            </a:r>
          </a:p>
          <a:p>
            <a:r>
              <a:rPr lang="en-US" sz="1050" dirty="0">
                <a:solidFill>
                  <a:srgbClr val="7030A0"/>
                </a:solidFill>
                <a:latin typeface="Century Gothic" panose="020B0502020202020204" pitchFamily="34" charset="0"/>
              </a:rPr>
              <a:t>yachtharbor16@gmail.com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657600" y="0"/>
            <a:ext cx="3657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IncognitoMeridies" panose="00000400000000000000" pitchFamily="2" charset="0"/>
              </a:rPr>
              <a:t>4% TO SELLING AGENT</a:t>
            </a:r>
            <a:endParaRPr lang="en-US" sz="18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IncognitoMeridies" panose="00000400000000000000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419601" y="9406620"/>
            <a:ext cx="2895599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800" dirty="0">
                <a:solidFill>
                  <a:srgbClr val="7030A0"/>
                </a:solidFill>
                <a:latin typeface="Trebuchet MS" panose="020B0603020202020204" pitchFamily="34" charset="0"/>
              </a:rPr>
              <a:t>BHHS Carolina Sun Real Estate</a:t>
            </a:r>
          </a:p>
          <a:p>
            <a:pPr algn="r"/>
            <a:r>
              <a:rPr lang="en-US" sz="800" dirty="0">
                <a:solidFill>
                  <a:srgbClr val="7030A0"/>
                </a:solidFill>
                <a:latin typeface="Trebuchet MS" panose="020B0603020202020204" pitchFamily="34" charset="0"/>
              </a:rPr>
              <a:t>1440 Ben Sawyer Blvd </a:t>
            </a:r>
            <a:r>
              <a:rPr lang="en-US" sz="800" dirty="0" err="1">
                <a:solidFill>
                  <a:srgbClr val="7030A0"/>
                </a:solidFill>
                <a:latin typeface="Trebuchet MS" panose="020B0603020202020204" pitchFamily="34" charset="0"/>
              </a:rPr>
              <a:t>ste</a:t>
            </a:r>
            <a:r>
              <a:rPr lang="en-US" sz="800" dirty="0">
                <a:solidFill>
                  <a:srgbClr val="7030A0"/>
                </a:solidFill>
                <a:latin typeface="Trebuchet MS" panose="020B0603020202020204" pitchFamily="34" charset="0"/>
              </a:rPr>
              <a:t> 1503</a:t>
            </a:r>
          </a:p>
          <a:p>
            <a:pPr algn="r"/>
            <a:r>
              <a:rPr lang="en-US" sz="800" dirty="0">
                <a:solidFill>
                  <a:srgbClr val="7030A0"/>
                </a:solidFill>
                <a:latin typeface="Trebuchet MS" panose="020B0603020202020204" pitchFamily="34" charset="0"/>
              </a:rPr>
              <a:t>Mt Pleasant, SC 29464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0232" y="9296400"/>
            <a:ext cx="1894737" cy="6821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1" y="0"/>
            <a:ext cx="3653629" cy="137160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l"/>
            <a:r>
              <a:rPr lang="en-US" sz="2400" b="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4 36th Avenue</a:t>
            </a:r>
            <a:br>
              <a:rPr lang="en-US" sz="2400" b="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b="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Isle of Palms, SC 29451</a:t>
            </a:r>
            <a:br>
              <a:rPr lang="en-US" sz="1600" b="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b="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MLS# 18019692</a:t>
            </a:r>
            <a:br>
              <a:rPr lang="en-US" sz="1600" b="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b="0" cap="none" dirty="0">
                <a:ln w="10541" cmpd="sng">
                  <a:noFill/>
                  <a:prstDash val="solid"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$820,000</a:t>
            </a:r>
            <a:endParaRPr lang="en-US" sz="1100" b="0" cap="none" dirty="0">
              <a:ln w="10541" cmpd="sng">
                <a:noFill/>
                <a:prstDash val="solid"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5400000">
            <a:off x="7544645" y="-845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2716896">
            <a:off x="7855901" y="334486"/>
            <a:ext cx="1616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Just Reduced</a:t>
            </a:r>
            <a:b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$789,000!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295400" y="9057348"/>
            <a:ext cx="823122" cy="919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8053184"/>
            <a:ext cx="1219200" cy="914400"/>
          </a:xfrm>
          <a:prstGeom prst="rect">
            <a:avLst/>
          </a:prstGeom>
          <a:ln>
            <a:noFill/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1094" y="8054769"/>
            <a:ext cx="1214973" cy="911230"/>
          </a:xfrm>
          <a:prstGeom prst="rect">
            <a:avLst/>
          </a:prstGeom>
          <a:ln>
            <a:noFill/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55" y="8053184"/>
            <a:ext cx="1219200" cy="914400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2949" y="8050622"/>
            <a:ext cx="1220502" cy="915377"/>
          </a:xfrm>
          <a:prstGeom prst="rect">
            <a:avLst/>
          </a:prstGeom>
          <a:ln>
            <a:noFill/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5561" y="8053184"/>
            <a:ext cx="1219200" cy="91440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281</TotalTime>
  <Words>102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Century Gothic</vt:lpstr>
      <vt:lpstr>IncognitoMeridies</vt:lpstr>
      <vt:lpstr>Lucida Sans</vt:lpstr>
      <vt:lpstr>Trebuchet MS</vt:lpstr>
      <vt:lpstr>Wingdings</vt:lpstr>
      <vt:lpstr>Wingdings 2</vt:lpstr>
      <vt:lpstr>Wingdings 3</vt:lpstr>
      <vt:lpstr>Apex</vt:lpstr>
      <vt:lpstr>4 36th Avenue Isle of Palms, SC 29451 MLS# 18019692 $820,000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44</cp:revision>
  <dcterms:created xsi:type="dcterms:W3CDTF">2006-08-16T00:00:00Z</dcterms:created>
  <dcterms:modified xsi:type="dcterms:W3CDTF">2018-08-13T21:07:29Z</dcterms:modified>
</cp:coreProperties>
</file>