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6/5/2020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2711"/>
            <a:ext cx="8229600" cy="463095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4 46th Avenue</a:t>
            </a:r>
          </a:p>
          <a:p>
            <a:pPr algn="ctr"/>
            <a:r>
              <a:rPr lang="en-US" sz="2000" dirty="0">
                <a:solidFill>
                  <a:schemeClr val="bg2">
                    <a:lumMod val="50000"/>
                  </a:schemeClr>
                </a:solidFill>
                <a:latin typeface="Palatino Linotype" panose="02040502050505030304" pitchFamily="18" charset="0"/>
              </a:rPr>
              <a:t>Isle of Palms, SC 29451 ~ MLS# 20007383 ~ </a:t>
            </a:r>
            <a:r>
              <a:rPr lang="en-US" sz="2000">
                <a:solidFill>
                  <a:schemeClr val="bg2">
                    <a:lumMod val="50000"/>
                  </a:schemeClr>
                </a:solidFill>
                <a:latin typeface="Palatino Linotype" panose="02040502050505030304" pitchFamily="18" charset="0"/>
              </a:rPr>
              <a:t>$2,899,900</a:t>
            </a:r>
            <a:endParaRPr lang="en-US"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The absolute ultimate in island living can be found here at this magnificent beach home on Isle of Palms. With a deck surrounding the sparkling pool and two levels of wrap-around porches that show off the ocean views, this home offers unrivaled indoor and outdoor accommodations. The reverse floorplan boasts dual masters and a total of six bedrooms all with incredible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-suite full baths. There's even a room with built-in bunk beds! The granite kitchen opens to the living room and dining area while high ceilings and a wall of windows give this a bright and open feel. Literally just steps from the beach, you can spend the day in the sand, wash off in the outdoor shower and relax in the pool while the outdoor entertaining goes into the night.</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Hardwood floors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Two story foyer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Recessed lighting</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Kitchen has granite counters, stainless steel appliances, stone tile backsplash, ample cabinet and countertop space, and breakfast bar seating</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The master bedroom includes vaulted ceilings, tons of natural light, and access to the porch</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The master bath has dual vanities, tub and gorgeous walk-in tile shower</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First and second levels offer great gathering/living spaces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One of only a few homes on the island that can accommodate 17 guests as a rental property</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Amazing location on beautiful Isle of Palms!</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0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430887"/>
          </a:xfrm>
          <a:prstGeom prst="rect">
            <a:avLst/>
          </a:prstGeom>
        </p:spPr>
        <p:txBody>
          <a:bodyPr wrap="square">
            <a:spAutoFit/>
          </a:bodyPr>
          <a:lstStyle/>
          <a:p>
            <a:pPr algn="ct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Breathtaking Ocean Views On IOP!</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77213" y="5597454"/>
            <a:ext cx="1756229" cy="1197429"/>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72226" y="6953596"/>
            <a:ext cx="1766206" cy="1197428"/>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7257" y="8317513"/>
            <a:ext cx="1796143" cy="118427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277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2020-06-05T17:01:39Z</dcterms:modified>
</cp:coreProperties>
</file>