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 Thomas Price" initials="ATP" lastIdx="1" clrIdx="0">
    <p:extLst>
      <p:ext uri="{19B8F6BF-5375-455C-9EA6-DF929625EA0E}">
        <p15:presenceInfo xmlns:p15="http://schemas.microsoft.com/office/powerpoint/2012/main" userId="ba047377dcc515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94" y="9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harlestonvirtualhomes.com/20240370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 b="5467"/>
          <a:stretch/>
        </p:blipFill>
        <p:spPr>
          <a:xfrm>
            <a:off x="1935" y="0"/>
            <a:ext cx="7311331" cy="4343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6049"/>
            <a:ext cx="7315200" cy="1091519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Berwick Circle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Parkshore • Charleston, SC 29407 • MLS# 24028262 • $925,000</a:t>
            </a:r>
            <a:br>
              <a:rPr lang="en-US" sz="1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Bedrooms | 3 Full Baths | 3340 sq. ft. (Per tax record)</a:t>
            </a:r>
            <a:endParaRPr lang="en-US" sz="1800" i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7311"/>
            <a:ext cx="7315200" cy="2169290"/>
          </a:xfrm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quiet </a:t>
            </a:r>
            <a:r>
              <a:rPr lang="en-US" sz="1100" dirty="0" err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cul</a:t>
            </a:r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sac of Parkshore II, this spacious 2-story brick home offers ample room for family and guests. The inviting foyer opens to a light-filled living room and a formal dining room with space for 10-12 people, perfect for entertaining. The adjacent kitchen features granite countertops, a double sink, ample cabinets, and modern appliances, plus an eat-in area with views of the deck and landscaped backyard. The large family room includes a brick fireplace, built-in cabinets, a wet bar, and plenty of space. An office or extra bedroom and a nearby full bath complete the first floor. Upstairs, the primary bedroom boasts an ensuite bath with double vanities and a roomy closet. Three additional bedrooms share an updated bath, and a versatile room over the garage could serve as an office, exercise room, or extra bedroom. The home also includes a laundry room, a 2-car side-entry garage, and access to a nearby swim club with tennis courts. Parkshore II offers convenient shopping and easy city access, with Orange Grove Charter Elementary nearby.</a:t>
            </a:r>
          </a:p>
          <a:p>
            <a:endParaRPr lang="en-US" sz="11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TAKE A VIRTUAL TOUR</a:t>
            </a:r>
            <a:endParaRPr lang="en-US" sz="11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1" y="8301861"/>
            <a:ext cx="4267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Garfinkel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843-696-5838 | sngarf2@gmail.com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8946177"/>
            <a:ext cx="6858002" cy="2154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Elaine Brabham and Associates, LLC • 1890 Sam </a:t>
            </a:r>
            <a:r>
              <a:rPr lang="en-US" sz="800" dirty="0" err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Rittenberg</a:t>
            </a:r>
            <a:r>
              <a:rPr lang="en-US" sz="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Boulevard, Suite 217 • Charleston, SC 29407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4" y="8305800"/>
            <a:ext cx="647700" cy="781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837" y="8372267"/>
            <a:ext cx="647700" cy="647941"/>
          </a:xfrm>
          <a:prstGeom prst="ellips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75" y="7086737"/>
            <a:ext cx="1637687" cy="1091519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82" y="7086646"/>
            <a:ext cx="1636733" cy="109170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636" y="7086600"/>
            <a:ext cx="1636872" cy="1091793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546" y="7086600"/>
            <a:ext cx="1636872" cy="1091793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86ABB1-675B-4C1B-A730-B867059F06DE}"/>
              </a:ext>
            </a:extLst>
          </p:cNvPr>
          <p:cNvSpPr/>
          <p:nvPr/>
        </p:nvSpPr>
        <p:spPr>
          <a:xfrm>
            <a:off x="0" y="0"/>
            <a:ext cx="73113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 HOUSE SUNDAY NOVEMBER 17</a:t>
            </a:r>
            <a:r>
              <a:rPr lang="en-US" sz="2300" b="1" i="1" baseline="30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3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12:30-2:30</a:t>
            </a:r>
          </a:p>
        </p:txBody>
      </p:sp>
    </p:spTree>
    <p:extLst>
      <p:ext uri="{BB962C8B-B14F-4D97-AF65-F5344CB8AC3E}">
        <p14:creationId xmlns:p14="http://schemas.microsoft.com/office/powerpoint/2010/main" val="182981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4 Berwick Circle Parkshore • Charleston, SC 29407 • MLS# 24028262 • $925,000 4 Bedrooms | 3 Full Baths | 3340 sq. ft. (Per tax record)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31</cp:revision>
  <dcterms:created xsi:type="dcterms:W3CDTF">2006-08-16T00:00:00Z</dcterms:created>
  <dcterms:modified xsi:type="dcterms:W3CDTF">2024-11-15T16:33:39Z</dcterms:modified>
</cp:coreProperties>
</file>