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. Thomas Price" initials="ATP" lastIdx="1" clrIdx="0">
    <p:extLst>
      <p:ext uri="{19B8F6BF-5375-455C-9EA6-DF929625EA0E}">
        <p15:presenceInfo xmlns:p15="http://schemas.microsoft.com/office/powerpoint/2012/main" userId="ba047377dcc5157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5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994" y="114"/>
      </p:cViewPr>
      <p:guideLst>
        <p:guide orient="horz" pos="2880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840569"/>
            <a:ext cx="621792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181600"/>
            <a:ext cx="51206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366186"/>
            <a:ext cx="164592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366186"/>
            <a:ext cx="481584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5875867"/>
            <a:ext cx="621792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3875619"/>
            <a:ext cx="621792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133602"/>
            <a:ext cx="323088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133602"/>
            <a:ext cx="323088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1" y="2046817"/>
            <a:ext cx="3232150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1" y="2899833"/>
            <a:ext cx="3232150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1" y="2046817"/>
            <a:ext cx="3233420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2899833"/>
            <a:ext cx="3233420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4067"/>
            <a:ext cx="2406651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0" y="364068"/>
            <a:ext cx="4089401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" y="1913468"/>
            <a:ext cx="2406651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0" y="6400801"/>
            <a:ext cx="438912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0" y="817033"/>
            <a:ext cx="438912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0" y="7156452"/>
            <a:ext cx="438912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66184"/>
            <a:ext cx="658368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133602"/>
            <a:ext cx="658368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8475135"/>
            <a:ext cx="1706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8475135"/>
            <a:ext cx="23164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8475135"/>
            <a:ext cx="1706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charlestonvirtualhomes.com/20240370/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7" b="5467"/>
          <a:stretch/>
        </p:blipFill>
        <p:spPr>
          <a:xfrm>
            <a:off x="1935" y="0"/>
            <a:ext cx="7311331" cy="434340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956049"/>
            <a:ext cx="7315200" cy="1091519"/>
          </a:xfrm>
        </p:spPr>
        <p:txBody>
          <a:bodyPr anchor="t"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Berwick Circle</a:t>
            </a:r>
            <a:b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Parkshore • Charleston, SC 29407 • MLS# 24028262 • $925,000</a:t>
            </a:r>
            <a:br>
              <a:rPr lang="en-US" sz="1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sz="1400" i="1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 Bedrooms | 3 Full Baths | 3340 sq. ft. (Per tax record)</a:t>
            </a:r>
            <a:endParaRPr lang="en-US" sz="1800" i="1" dirty="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7311"/>
            <a:ext cx="7315200" cy="2169290"/>
          </a:xfrm>
        </p:spPr>
        <p:txBody>
          <a:bodyPr anchor="ctr">
            <a:noAutofit/>
          </a:bodyPr>
          <a:lstStyle/>
          <a:p>
            <a:r>
              <a:rPr lang="en-US" sz="11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 a quiet </a:t>
            </a:r>
            <a:r>
              <a:rPr lang="en-US" sz="1100" dirty="0" err="1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cul</a:t>
            </a:r>
            <a:r>
              <a:rPr lang="en-US" sz="11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 sac of Parkshore II, this spacious 2-story brick home offers ample room for family and guests. The inviting foyer opens to a light-filled living room and a formal dining room with space for 10-12 people, perfect for entertaining. The adjacent kitchen features granite countertops, a double sink, ample cabinets, and modern appliances, plus an eat-in area with views of the deck and landscaped backyard. The large family room includes a brick fireplace, built-in cabinets, a wet bar, and plenty of space. An office or extra bedroom and a nearby full bath complete the first floor. Upstairs, the primary bedroom boasts an ensuite bath with double vanities and a roomy closet. Three additional bedrooms share an updated bath, and a versatile room over the garage could serve as an office, exercise room, or extra bedroom. The home also includes a laundry room, a 2-car side-entry garage, and access to a nearby swim club with tennis courts. Parkshore II offers convenient shopping and easy city access, with Orange Grove Charter Elementary nearby.</a:t>
            </a:r>
          </a:p>
          <a:p>
            <a:endParaRPr lang="en-US" sz="1100" dirty="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  <a:hlinkClick r:id="rId3"/>
              </a:rPr>
              <a:t>TAKE A VIRTUAL TOUR</a:t>
            </a:r>
            <a:endParaRPr lang="en-US" sz="1100" dirty="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1" y="8301861"/>
            <a:ext cx="4267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Susan Garfinkel</a:t>
            </a:r>
          </a:p>
          <a:p>
            <a:pPr algn="ctr"/>
            <a: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843-696-5838 | sngarf2@gmail.com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28600" y="8946177"/>
            <a:ext cx="6858002" cy="21544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en-US" sz="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Elaine Brabham and Associates, LLC • 1890 Sam </a:t>
            </a:r>
            <a:r>
              <a:rPr lang="en-US" sz="800" dirty="0" err="1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Rittenberg</a:t>
            </a:r>
            <a:r>
              <a:rPr lang="en-US" sz="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Boulevard, Suite 217 • Charleston, SC 29407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4" y="8305800"/>
            <a:ext cx="647700" cy="7810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1837" y="8372267"/>
            <a:ext cx="647700" cy="647941"/>
          </a:xfrm>
          <a:prstGeom prst="ellips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375" y="7086737"/>
            <a:ext cx="1637687" cy="1091519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9082" y="7086646"/>
            <a:ext cx="1636733" cy="1091701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9636" y="7086600"/>
            <a:ext cx="1636872" cy="1091793"/>
          </a:xfrm>
          <a:prstGeom prst="rect">
            <a:avLst/>
          </a:prstGeom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8546" y="7086600"/>
            <a:ext cx="1636872" cy="1091793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E86ABB1-675B-4C1B-A730-B867059F06DE}"/>
              </a:ext>
            </a:extLst>
          </p:cNvPr>
          <p:cNvSpPr/>
          <p:nvPr/>
        </p:nvSpPr>
        <p:spPr>
          <a:xfrm>
            <a:off x="0" y="0"/>
            <a:ext cx="731133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OPEN HOUSE SUNDAY </a:t>
            </a:r>
            <a:r>
              <a:rPr lang="en-US" sz="2300" b="1" i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DECEMBER 8</a:t>
            </a:r>
            <a:r>
              <a:rPr lang="en-US" sz="2300" b="1" i="1" baseline="3000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300" b="1" i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1-3</a:t>
            </a:r>
          </a:p>
        </p:txBody>
      </p:sp>
    </p:spTree>
    <p:extLst>
      <p:ext uri="{BB962C8B-B14F-4D97-AF65-F5344CB8AC3E}">
        <p14:creationId xmlns:p14="http://schemas.microsoft.com/office/powerpoint/2010/main" val="1829816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273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Narrow</vt:lpstr>
      <vt:lpstr>Calibri</vt:lpstr>
      <vt:lpstr>Office Theme</vt:lpstr>
      <vt:lpstr>4 Berwick Circle Parkshore • Charleston, SC 29407 • MLS# 24028262 • $925,000 4 Bedrooms | 3 Full Baths | 3340 sq. ft. (Per tax record)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33</cp:revision>
  <dcterms:created xsi:type="dcterms:W3CDTF">2006-08-16T00:00:00Z</dcterms:created>
  <dcterms:modified xsi:type="dcterms:W3CDTF">2024-12-07T00:59:43Z</dcterms:modified>
</cp:coreProperties>
</file>