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>
            <a:extLst>
              <a:ext uri="{FF2B5EF4-FFF2-40B4-BE49-F238E27FC236}">
                <a16:creationId xmlns:a16="http://schemas.microsoft.com/office/drawing/2014/main" id="{70CAE468-D7E6-4B6B-93C6-3079E2F69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9385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0802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4897" y="5753808"/>
            <a:ext cx="7241200" cy="201287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3 bedroom / 3 bath townhome with many special features. Hardwood floors in the main living area with a fireplace and tall ceilings. This is a great end unit with a one car garage, plenty of storage space and a private walled courtyard.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Fantastic location, close to MUSC, College of Charleston and many great shops and restaurants; a few blocks away in historic Charleston.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57736" y="9194389"/>
            <a:ext cx="25655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29451-2280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www.billdonovan.com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48600" y="6858000"/>
            <a:ext cx="233061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BEST VALUE IN HARLESTON PLACE</a:t>
            </a:r>
          </a:p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FANTASTIC LOCATION</a:t>
            </a:r>
          </a:p>
          <a:p>
            <a:pPr algn="ctr"/>
            <a:r>
              <a:rPr lang="en-US" sz="26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OPEN HOUSE SUNDAY Aug 4th, 1:00 TO 4:00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23294" y="9113397"/>
            <a:ext cx="914400" cy="9006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06" y="4628024"/>
            <a:ext cx="7138797" cy="102400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</a:t>
            </a:r>
            <a:r>
              <a:rPr lang="en-US" sz="24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Place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Village :: Charleston, SC 29401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19012778 :: $649,000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8838" y="9167459"/>
            <a:ext cx="256555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242-3018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991-0146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48780" y="1579103"/>
            <a:ext cx="4417641" cy="2947146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63500" dist="38100" dir="2700000" algn="tl" rotWithShape="0">
              <a:schemeClr val="tx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AD71C524-2B8E-4DA3-93C9-209C40334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">
            <a:extLst>
              <a:ext uri="{FF2B5EF4-FFF2-40B4-BE49-F238E27FC236}">
                <a16:creationId xmlns:a16="http://schemas.microsoft.com/office/drawing/2014/main" id="{F623989F-EF9B-4336-9BFD-83DB3CEE2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621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>
            <a:extLst>
              <a:ext uri="{FF2B5EF4-FFF2-40B4-BE49-F238E27FC236}">
                <a16:creationId xmlns:a16="http://schemas.microsoft.com/office/drawing/2014/main" id="{D69FE1F5-4D14-4B2A-AF67-CB3AE456D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736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8978A12-188B-4E0B-9E85-4AE9435BE3C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1" b="30143"/>
          <a:stretch/>
        </p:blipFill>
        <p:spPr>
          <a:xfrm>
            <a:off x="74438" y="9113397"/>
            <a:ext cx="914400" cy="90064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170</TotalTime>
  <Words>116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4 Harleston Place Harleston Village :: Charleston, SC 29401 MLS# 19012778 :: $649,000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2019-08-02T20:00:42Z</dcterms:modified>
</cp:coreProperties>
</file>