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6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hyperlink" Target="https://www.openhomepro.com/property/5d598fd11b3bde2602cc95d3" TargetMode="External"/><Relationship Id="rId7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">
            <a:extLst>
              <a:ext uri="{FF2B5EF4-FFF2-40B4-BE49-F238E27FC236}">
                <a16:creationId xmlns:a16="http://schemas.microsoft.com/office/drawing/2014/main" id="{70CAE468-D7E6-4B6B-93C6-3079E2F699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599385" y="7867435"/>
            <a:ext cx="1638309" cy="109220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0802"/>
            <a:ext cx="7315198" cy="98583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4897" y="5519810"/>
            <a:ext cx="7241200" cy="2236464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Beautiful 3 bedroom / 3 bath townhome with many special features. Hardwood floors in the main living area with a fireplace and tall ceilings. This is a great end unit with a one car garage, plenty of storage space and a private walled courtyard. </a:t>
            </a:r>
          </a:p>
          <a:p>
            <a:endParaRPr lang="en-US" sz="15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Fantastic location, close to MUSC, College of Charleston and many great shops and restaurants; a few blocks away in historic Charleston.</a:t>
            </a:r>
          </a:p>
          <a:p>
            <a:endParaRPr lang="en-US" sz="15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See more at </a:t>
            </a:r>
            <a:r>
              <a:rPr lang="en-US" sz="1500" dirty="0">
                <a:hlinkClick r:id="rId3"/>
              </a:rPr>
              <a:t>openhomepro.com/property/5d598fd11b3bde2602cc95d3</a:t>
            </a:r>
            <a:endParaRPr lang="en-US" sz="15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757736" y="9194389"/>
            <a:ext cx="256555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Carolina One Real Estate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1503 Palm Blvd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Isle of Palms, SC 29451-2280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www.billdonovan.com</a:t>
            </a:r>
            <a:endParaRPr lang="en-US" sz="9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848600" y="6858000"/>
            <a:ext cx="2330611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Carolina One Real Estate</a:t>
            </a:r>
            <a:b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1503 Palm Blvd</a:t>
            </a:r>
            <a:b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Isle of Palms, SC 29451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7315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Don't overlook </a:t>
            </a:r>
            <a:r>
              <a:rPr lang="en-US" sz="3200" b="1" i="1" dirty="0" err="1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Harleston</a:t>
            </a:r>
            <a:r>
              <a:rPr lang="en-US" sz="3200" b="1" i="1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 Place!</a:t>
            </a:r>
            <a:endParaRPr lang="en-US" sz="2600" i="1" dirty="0">
              <a:solidFill>
                <a:schemeClr val="tx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" t="2660" r="4860" b="6368"/>
          <a:stretch/>
        </p:blipFill>
        <p:spPr>
          <a:xfrm>
            <a:off x="6323294" y="9113397"/>
            <a:ext cx="914400" cy="90064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506" y="4353739"/>
            <a:ext cx="7138797" cy="1024009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4 </a:t>
            </a:r>
            <a:r>
              <a:rPr lang="en-US" sz="2400" b="0" cap="none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Harleston</a:t>
            </a:r>
            <a:r>
              <a:rPr lang="en-US" sz="24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Place</a:t>
            </a:r>
            <a:br>
              <a:rPr lang="en-US" sz="24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fr-FR" sz="1800" b="0" cap="none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Harleston</a:t>
            </a:r>
            <a:r>
              <a:rPr lang="fr-FR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Village :: Charleston, SC 29401</a:t>
            </a:r>
            <a:br>
              <a:rPr lang="fr-FR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fr-FR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19012778 :: $639,000</a:t>
            </a:r>
            <a:endParaRPr lang="en-US" sz="11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88838" y="9167459"/>
            <a:ext cx="2565558" cy="792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Bill Donovan</a:t>
            </a:r>
            <a:b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Office - (843) 242-3018</a:t>
            </a:r>
          </a:p>
          <a:p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Mobile - (843) 991-0146</a:t>
            </a:r>
          </a:p>
          <a:p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donovans@carolinaone.com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45790" y="726837"/>
            <a:ext cx="5223621" cy="3484840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  <a:effectLst>
            <a:outerShdw blurRad="63500" dist="38100" dir="2700000" algn="tl" rotWithShape="0">
              <a:schemeClr val="tx1">
                <a:alpha val="6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1" name="Picture 3">
            <a:extLst>
              <a:ext uri="{FF2B5EF4-FFF2-40B4-BE49-F238E27FC236}">
                <a16:creationId xmlns:a16="http://schemas.microsoft.com/office/drawing/2014/main" id="{AD71C524-2B8E-4DA3-93C9-209C40334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7506" y="7868457"/>
            <a:ext cx="1636776" cy="109118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3">
            <a:extLst>
              <a:ext uri="{FF2B5EF4-FFF2-40B4-BE49-F238E27FC236}">
                <a16:creationId xmlns:a16="http://schemas.microsoft.com/office/drawing/2014/main" id="{F623989F-EF9B-4336-9BFD-83DB3CEE2F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17621" y="7868457"/>
            <a:ext cx="1636776" cy="109118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">
            <a:extLst>
              <a:ext uri="{FF2B5EF4-FFF2-40B4-BE49-F238E27FC236}">
                <a16:creationId xmlns:a16="http://schemas.microsoft.com/office/drawing/2014/main" id="{D69FE1F5-4D14-4B2A-AF67-CB3AE456DE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57736" y="7867435"/>
            <a:ext cx="1638309" cy="109220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88978A12-188B-4E0B-9E85-4AE9435BE3C2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31" b="30143"/>
          <a:stretch/>
        </p:blipFill>
        <p:spPr>
          <a:xfrm>
            <a:off x="74438" y="9113397"/>
            <a:ext cx="914400" cy="900649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175</TotalTime>
  <Words>115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4 Harleston Place Harleston Village :: Charleston, SC 29401 MLS# 19012778 :: $639,000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34</cp:revision>
  <dcterms:created xsi:type="dcterms:W3CDTF">2006-08-16T00:00:00Z</dcterms:created>
  <dcterms:modified xsi:type="dcterms:W3CDTF">2019-09-26T23:38:31Z</dcterms:modified>
</cp:coreProperties>
</file>