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6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" y="9070802"/>
            <a:ext cx="7315198" cy="98583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4897" y="5435094"/>
            <a:ext cx="7241200" cy="2431829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3 bedroom / 3 bath townhome with many special features. Hardwood floors in the main living area with a fireplace and tall ceilings. This is a great end unit with a one car garage, plenty of storage space and a private walled courtyard. 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Fantastic location, close to MUSC, College of Charleston and many great shops and restaurants; a few blocks away in historic Charleston.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57736" y="9194389"/>
            <a:ext cx="256555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Carolina One Real Estate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1503 Palm Blvd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Isle of Palms, SC 29451-2280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www.billdonovan.com</a:t>
            </a:r>
            <a:endParaRPr lang="en-US" sz="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848600" y="6858000"/>
            <a:ext cx="2330611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Carolina One Real Estate</a:t>
            </a:r>
            <a:b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1503 Palm Blvd</a:t>
            </a:r>
            <a:b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Isle of Palms, SC 29451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i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Great Townhome In Desired </a:t>
            </a:r>
            <a:r>
              <a:rPr lang="en-US" sz="2600" i="1" dirty="0" err="1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Harleston</a:t>
            </a:r>
            <a:r>
              <a:rPr lang="en-US" sz="2600" i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 Place!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" t="2660" r="4860" b="6368"/>
          <a:stretch/>
        </p:blipFill>
        <p:spPr>
          <a:xfrm>
            <a:off x="6323294" y="9113397"/>
            <a:ext cx="914400" cy="9006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506" y="3189899"/>
            <a:ext cx="7138797" cy="1024009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4 </a:t>
            </a:r>
            <a:r>
              <a:rPr lang="en-US" sz="2400" b="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Harleston</a:t>
            </a:r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Place</a:t>
            </a:r>
            <a:b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fr-FR" sz="1800" b="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Harleston</a:t>
            </a:r>
            <a:r>
              <a:rPr lang="fr-FR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Village :: Charleston, SC 29401</a:t>
            </a:r>
            <a:br>
              <a:rPr lang="fr-FR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fr-FR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19012778 :: $649,000</a:t>
            </a:r>
            <a:endParaRPr lang="en-US" sz="11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88838" y="9167459"/>
            <a:ext cx="2565558" cy="792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Bill Donovan</a:t>
            </a:r>
            <a:b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Office - (843) 242-3018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Mobile - (843) 991-0146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donovans@carolinaone.com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7506" y="720235"/>
            <a:ext cx="3503894" cy="2337557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63500" dist="38100" dir="2700000" algn="tl" rotWithShape="0">
              <a:schemeClr val="tx1">
                <a:alpha val="6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7506" y="7867946"/>
            <a:ext cx="1636776" cy="109118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17621" y="7867946"/>
            <a:ext cx="1636776" cy="109118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57736" y="7867435"/>
            <a:ext cx="1638309" cy="109220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599385" y="7867435"/>
            <a:ext cx="1638309" cy="109220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">
            <a:extLst>
              <a:ext uri="{FF2B5EF4-FFF2-40B4-BE49-F238E27FC236}">
                <a16:creationId xmlns:a16="http://schemas.microsoft.com/office/drawing/2014/main" id="{E2662279-14F0-4AF2-8287-D44B27461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33800" y="721049"/>
            <a:ext cx="3503894" cy="2335929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63500" dist="38100" dir="2700000" algn="tl" rotWithShape="0">
              <a:schemeClr val="tx1">
                <a:alpha val="6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3">
            <a:extLst>
              <a:ext uri="{FF2B5EF4-FFF2-40B4-BE49-F238E27FC236}">
                <a16:creationId xmlns:a16="http://schemas.microsoft.com/office/drawing/2014/main" id="{AD71C524-2B8E-4DA3-93C9-209C40334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7506" y="4343911"/>
            <a:ext cx="1636776" cy="109118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3">
            <a:extLst>
              <a:ext uri="{FF2B5EF4-FFF2-40B4-BE49-F238E27FC236}">
                <a16:creationId xmlns:a16="http://schemas.microsoft.com/office/drawing/2014/main" id="{F623989F-EF9B-4336-9BFD-83DB3CEE2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17621" y="4343911"/>
            <a:ext cx="1636776" cy="109118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">
            <a:extLst>
              <a:ext uri="{FF2B5EF4-FFF2-40B4-BE49-F238E27FC236}">
                <a16:creationId xmlns:a16="http://schemas.microsoft.com/office/drawing/2014/main" id="{D69FE1F5-4D14-4B2A-AF67-CB3AE456DE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57736" y="4343400"/>
            <a:ext cx="1638309" cy="109220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">
            <a:extLst>
              <a:ext uri="{FF2B5EF4-FFF2-40B4-BE49-F238E27FC236}">
                <a16:creationId xmlns:a16="http://schemas.microsoft.com/office/drawing/2014/main" id="{70CAE468-D7E6-4B6B-93C6-3079E2F699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599385" y="4343400"/>
            <a:ext cx="1638309" cy="109220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8978A12-188B-4E0B-9E85-4AE9435BE3C2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31" b="30143"/>
          <a:stretch/>
        </p:blipFill>
        <p:spPr>
          <a:xfrm>
            <a:off x="74438" y="9113397"/>
            <a:ext cx="914400" cy="900649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167</TotalTime>
  <Words>107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4 Harleston Place Harleston Village :: Charleston, SC 29401 MLS# 19012778 :: $649,000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31</cp:revision>
  <dcterms:created xsi:type="dcterms:W3CDTF">2006-08-16T00:00:00Z</dcterms:created>
  <dcterms:modified xsi:type="dcterms:W3CDTF">2019-06-23T20:09:42Z</dcterms:modified>
</cp:coreProperties>
</file>