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884" y="-66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s://charlestonvirtualhomes.com/20014384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228081" cy="548791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Freshly Painted Interior! View This Beauty Again!! </a:t>
            </a:r>
          </a:p>
          <a:p>
            <a:endParaRPr lang="en-US" sz="1400" b="1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Come see this Beautiful 4 bedroom home in desirable Otranto in Hanahan. Pronounced porch columns greet you as you enter a traditional home with formal living, formal dining, family room with fire place and eat in kitchen. Kitchen was remodeled and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french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doors lead to a newly installed deck. Master bedroom is located upstairs and the master bathroom had a complete make over! Wood floors are installed on both levels to include the staircase. New roof installed 2017, HVAC was replaced in 2014 and sellers installed a Generac generator. Two car garage has a stair case that leads to open storage. Mature trees, corner lot and fenced in yard add to the impressive exterior features of this home!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</a:t>
            </a:r>
            <a:r>
              <a:rPr lang="en-US" sz="1400" i="1" dirty="0"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https://charlestonvirtualhomes.com/20014384</a:t>
            </a:r>
            <a:r>
              <a:rPr lang="en-US" sz="1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7601"/>
            <a:ext cx="8228398" cy="13716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S Basilica Avenue</a:t>
            </a:r>
            <a:br>
              <a:rPr lang="en-US" sz="2799" b="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sz="1800" b="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Otranto :: Hanahan, SC 29410</a:t>
            </a:r>
            <a:br>
              <a:rPr lang="es-ES" sz="1800" b="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sz="1800" b="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20014384</a:t>
            </a:r>
            <a:br>
              <a:rPr lang="es-ES" sz="1800" b="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sz="2000" i="1" cap="none" dirty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REDUCED TO $318,000</a:t>
            </a: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401644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763851" y="324020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Year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680" y="5029200"/>
            <a:ext cx="1645920" cy="10974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5029200"/>
            <a:ext cx="1645920" cy="10972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920" y="5029200"/>
            <a:ext cx="1645920" cy="10972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840" y="5029200"/>
            <a:ext cx="1645920" cy="10972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29200"/>
            <a:ext cx="1645920" cy="109757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450</TotalTime>
  <Words>213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4 S Basilica Avenue Otranto :: Hanahan, SC 29410 MLS# 20014384 REDUCED TO $318,000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96</cp:revision>
  <dcterms:created xsi:type="dcterms:W3CDTF">2006-08-16T00:00:00Z</dcterms:created>
  <dcterms:modified xsi:type="dcterms:W3CDTF">2021-01-14T13:44:50Z</dcterms:modified>
</cp:coreProperties>
</file>