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562"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12/14/2019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12/14/2019</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0" y="0"/>
            <a:ext cx="8229600" cy="5486907"/>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123813" y="6336656"/>
            <a:ext cx="5952581" cy="2667730"/>
          </a:xfrm>
        </p:spPr>
        <p:txBody>
          <a:bodyPr anchor="ctr">
            <a:noAutofit/>
          </a:bodyPr>
          <a:lstStyle/>
          <a:p>
            <a:r>
              <a:rPr lang="en-US" sz="1400" dirty="0">
                <a:solidFill>
                  <a:schemeClr val="tx2">
                    <a:lumMod val="75000"/>
                  </a:schemeClr>
                </a:solidFill>
                <a:latin typeface="Century Gothic" panose="020B0502020202020204" pitchFamily="34" charset="0"/>
              </a:rPr>
              <a:t>Gone With the Wind comes to mind when you drive in front of this prestigious brick home with soaring porch columns in Otranto. Own a 4 bedroom home with traditional formal living, formal dining, family room with fire place and eat in kitchen. Original hard wood floors are on both first and second story. Kitchen is modern with granite and stainless appliances with French doors leading to the back yard deck. Master bathroom had a complete remodel with new tile, new shower, new vanity, new mirror, new closet and barn doors. Secondary bathroom upstairs had a face lift as well as the half bath down stairs. New roof in 2017 &amp; AC replaced 2014. This home has been in the same family since it was originally built. Own a piece of history in Otranto!</a:t>
            </a:r>
          </a:p>
        </p:txBody>
      </p:sp>
      <p:sp>
        <p:nvSpPr>
          <p:cNvPr id="23" name="Rectangle 22"/>
          <p:cNvSpPr/>
          <p:nvPr/>
        </p:nvSpPr>
        <p:spPr>
          <a:xfrm>
            <a:off x="457200" y="6637"/>
            <a:ext cx="7315200" cy="707886"/>
          </a:xfrm>
          <a:prstGeom prst="rect">
            <a:avLst/>
          </a:prstGeom>
          <a:noFill/>
        </p:spPr>
        <p:txBody>
          <a:bodyPr wrap="square">
            <a:spAutoFit/>
          </a:bodyPr>
          <a:lstStyle/>
          <a:p>
            <a:r>
              <a:rPr lang="en-US" sz="4000" b="1" dirty="0">
                <a:ln w="3175">
                  <a:noFill/>
                </a:ln>
                <a:solidFill>
                  <a:schemeClr val="bg1"/>
                </a:solidFill>
                <a:latin typeface="Freestyle Script" panose="030804020302050B0404" pitchFamily="66" charset="0"/>
              </a:rPr>
              <a:t>Otranto Beauty</a:t>
            </a:r>
          </a:p>
        </p:txBody>
      </p:sp>
      <p:sp>
        <p:nvSpPr>
          <p:cNvPr id="2" name="Title 1"/>
          <p:cNvSpPr>
            <a:spLocks noGrp="1"/>
          </p:cNvSpPr>
          <p:nvPr>
            <p:ph type="ctrTitle"/>
          </p:nvPr>
        </p:nvSpPr>
        <p:spPr>
          <a:xfrm>
            <a:off x="2123813" y="4995918"/>
            <a:ext cx="5952415" cy="1385427"/>
          </a:xfrm>
        </p:spPr>
        <p:txBody>
          <a:bodyPr anchor="ctr">
            <a:noAutofit/>
            <a:scene3d>
              <a:camera prst="orthographicFront"/>
              <a:lightRig rig="soft" dir="t">
                <a:rot lat="0" lon="0" rev="17220000"/>
              </a:lightRig>
            </a:scene3d>
            <a:sp3d prstMaterial="softEdge"/>
          </a:bodyPr>
          <a:lstStyle/>
          <a:p>
            <a:r>
              <a:rPr lang="en-US" sz="2799" cap="none" dirty="0">
                <a:ln w="10541" cmpd="sng">
                  <a:noFill/>
                  <a:prstDash val="solid"/>
                </a:ln>
                <a:solidFill>
                  <a:schemeClr val="bg1"/>
                </a:solidFill>
                <a:effectLst/>
                <a:latin typeface="Century Gothic" panose="020B0502020202020204" pitchFamily="34" charset="0"/>
              </a:rPr>
              <a:t>4 S Basilica Avenue</a:t>
            </a:r>
            <a:br>
              <a:rPr lang="en-US" sz="2799" b="0" cap="none" dirty="0">
                <a:ln w="10541" cmpd="sng">
                  <a:noFill/>
                  <a:prstDash val="solid"/>
                </a:ln>
                <a:solidFill>
                  <a:schemeClr val="tx2"/>
                </a:solidFill>
                <a:effectLst/>
                <a:latin typeface="Century Gothic" panose="020B0502020202020204" pitchFamily="34" charset="0"/>
              </a:rPr>
            </a:br>
            <a:r>
              <a:rPr lang="es-ES" sz="1800" b="0" cap="none" dirty="0">
                <a:ln w="10541" cmpd="sng">
                  <a:noFill/>
                  <a:prstDash val="solid"/>
                </a:ln>
                <a:solidFill>
                  <a:schemeClr val="tx2"/>
                </a:solidFill>
                <a:effectLst/>
                <a:latin typeface="Century Gothic" panose="020B0502020202020204" pitchFamily="34" charset="0"/>
              </a:rPr>
              <a:t>Otranto :: Hanahan, SC 29410</a:t>
            </a:r>
            <a:br>
              <a:rPr lang="es-ES" sz="1800" b="0" cap="none" dirty="0">
                <a:ln w="10541" cmpd="sng">
                  <a:noFill/>
                  <a:prstDash val="solid"/>
                </a:ln>
                <a:solidFill>
                  <a:schemeClr val="tx2"/>
                </a:solidFill>
                <a:effectLst/>
                <a:latin typeface="Century Gothic" panose="020B0502020202020204" pitchFamily="34" charset="0"/>
              </a:rPr>
            </a:br>
            <a:r>
              <a:rPr lang="es-ES" sz="1800" b="0" cap="none" dirty="0">
                <a:ln w="10541" cmpd="sng">
                  <a:noFill/>
                  <a:prstDash val="solid"/>
                </a:ln>
                <a:solidFill>
                  <a:schemeClr val="tx2"/>
                </a:solidFill>
                <a:effectLst/>
                <a:latin typeface="Century Gothic" panose="020B0502020202020204" pitchFamily="34" charset="0"/>
              </a:rPr>
              <a:t>MLS# 19033645 :: $380,000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4 Bed / 2½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5400000">
            <a:off x="6401644" y="-845"/>
            <a:ext cx="1827110" cy="1828800"/>
          </a:xfrm>
          <a:prstGeom prst="diagStrip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43472">
            <a:off x="6712789" y="467172"/>
            <a:ext cx="1598516" cy="400110"/>
          </a:xfrm>
          <a:prstGeom prst="rect">
            <a:avLst/>
          </a:prstGeom>
          <a:noFill/>
        </p:spPr>
        <p:txBody>
          <a:bodyPr wrap="none" rtlCol="0">
            <a:spAutoFit/>
          </a:bodyPr>
          <a:lstStyle/>
          <a:p>
            <a:pPr algn="ctr"/>
            <a:r>
              <a:rPr lang="en-US" b="1" i="1" dirty="0">
                <a:solidFill>
                  <a:srgbClr val="FFFF00"/>
                </a:solidFill>
                <a:effectLst>
                  <a:outerShdw blurRad="38100" dist="38100" dir="2700000" algn="tl">
                    <a:srgbClr val="000000">
                      <a:alpha val="43137"/>
                    </a:srgbClr>
                  </a:outerShdw>
                </a:effectLst>
                <a:latin typeface="Trebuchet MS" panose="020B0603020202020204" pitchFamily="34" charset="0"/>
              </a:rPr>
              <a:t>Just Listed!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400" y="6333853"/>
            <a:ext cx="1818831" cy="1212778"/>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3206" y="7792521"/>
            <a:ext cx="1817632" cy="1211865"/>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3372" y="4876800"/>
            <a:ext cx="1817069" cy="1211163"/>
          </a:xfrm>
          <a:prstGeom prst="rect">
            <a:avLst/>
          </a:prstGeom>
          <a:ln>
            <a:no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206"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899" y="9250278"/>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423</TotalTime>
  <Words>211</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4 S Basilica Avenue Otranto :: Hanahan, SC 29410 MLS# 19033645 :: $380,000 4 Bed / 2½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87</cp:revision>
  <dcterms:created xsi:type="dcterms:W3CDTF">2006-08-16T00:00:00Z</dcterms:created>
  <dcterms:modified xsi:type="dcterms:W3CDTF">2019-12-14T14:38:32Z</dcterms:modified>
</cp:coreProperties>
</file>