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56" y="8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8" y="0"/>
            <a:ext cx="8226563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Freshly Painted Interior! View This Beauty Again!! Come see this Beautiful 4 bedroom home in desirable Otranto in Hanahan. Pronounced porch columns greet you as you enter a traditional home with formal living, formal dining, family room with fire place and eat in kitchen. Kitchen was remodeled and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french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doors lead to a newly installed deck. Master bedroom is located upstairs and the master bathroom had a complete make over! Wood floors are installed on both levels to include the staircase. New roof installed 2017, HVAC was replaced in 2014 and sellers installed a Generac generator. Two car garage has a stair case that leads to open storage. Mature trees, corner lot and fenced in yard add to the impressive exterior features of this home!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62" y="6637"/>
            <a:ext cx="8020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pPr algn="r"/>
            <a:r>
              <a:rPr lang="en-US" sz="4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$320,000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9591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4 S Basilica Avenue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Otranto :: Hanahan, SC 29410</a:t>
            </a:r>
            <a:br>
              <a:rPr lang="es-E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20014384 :: $320,000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0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0807" y="486562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6333965"/>
            <a:ext cx="1818831" cy="121255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89" y="7792521"/>
            <a:ext cx="1817466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81" y="4876800"/>
            <a:ext cx="1816251" cy="121116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202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4 S Basilica Avenue Otranto :: Hanahan, SC 29410 MLS# 20014384 :: $320,000 4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2020-12-30T15:21:52Z</dcterms:modified>
</cp:coreProperties>
</file>