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834" y="-174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" y="0"/>
            <a:ext cx="7752080" cy="1106803"/>
          </a:xfrm>
        </p:spPr>
        <p:txBody>
          <a:bodyPr>
            <a:noAutofit/>
          </a:bodyPr>
          <a:lstStyle/>
          <a:p>
            <a:r>
              <a:rPr lang="en-US" sz="3600" b="1" i="1" dirty="0">
                <a:effectLst>
                  <a:outerShdw blurRad="50800" dist="38100" dir="5400000" algn="t" rotWithShape="0">
                    <a:schemeClr val="bg1"/>
                  </a:outerShdw>
                </a:effectLst>
                <a:latin typeface="Goudy Old Style" panose="02020502050305020303" pitchFamily="18" charset="0"/>
              </a:rPr>
              <a:t>Coming Soon…</a:t>
            </a:r>
            <a:br>
              <a:rPr lang="en-US" sz="3600" b="1" i="1" dirty="0">
                <a:effectLst>
                  <a:outerShdw blurRad="50800" dist="38100" dir="5400000" algn="t" rotWithShape="0">
                    <a:schemeClr val="bg1"/>
                  </a:outerShdw>
                </a:effectLst>
                <a:latin typeface="Goudy Old Style" panose="02020502050305020303" pitchFamily="18" charset="0"/>
              </a:rPr>
            </a:br>
            <a:r>
              <a:rPr lang="en-US" sz="2400" b="1" i="1" dirty="0" err="1">
                <a:effectLst>
                  <a:outerShdw blurRad="50800" dist="38100" dir="5400000" algn="t" rotWithShape="0">
                    <a:schemeClr val="bg1"/>
                  </a:outerShdw>
                </a:effectLst>
                <a:latin typeface="Goudy Old Style" panose="02020502050305020303" pitchFamily="18" charset="0"/>
              </a:rPr>
              <a:t>Wescott</a:t>
            </a:r>
            <a:r>
              <a:rPr lang="en-US" sz="2400" b="1" i="1" dirty="0">
                <a:effectLst>
                  <a:outerShdw blurRad="50800" dist="38100" dir="5400000" algn="t" rotWithShape="0">
                    <a:schemeClr val="bg1"/>
                  </a:outerShdw>
                </a:effectLst>
                <a:latin typeface="Goudy Old Style" panose="02020502050305020303" pitchFamily="18" charset="0"/>
              </a:rPr>
              <a:t> Preserve - </a:t>
            </a:r>
            <a:r>
              <a:rPr lang="en-US" sz="2400" b="1" i="1" dirty="0" err="1">
                <a:effectLst>
                  <a:outerShdw blurRad="50800" dist="38100" dir="5400000" algn="t" rotWithShape="0">
                    <a:schemeClr val="bg1"/>
                  </a:outerShdw>
                </a:effectLst>
                <a:latin typeface="Goudy Old Style" panose="02020502050305020303" pitchFamily="18" charset="0"/>
              </a:rPr>
              <a:t>Wescott</a:t>
            </a:r>
            <a:r>
              <a:rPr lang="en-US" sz="2400" b="1" i="1" dirty="0">
                <a:effectLst>
                  <a:outerShdw blurRad="50800" dist="38100" dir="5400000" algn="t" rotWithShape="0">
                    <a:schemeClr val="bg1"/>
                  </a:outerShdw>
                </a:effectLst>
                <a:latin typeface="Goudy Old Style" panose="02020502050305020303" pitchFamily="18" charset="0"/>
              </a:rPr>
              <a:t> Plantation</a:t>
            </a:r>
            <a:endParaRPr lang="en-US" sz="2800" b="1" i="1" dirty="0">
              <a:effectLst>
                <a:outerShdw blurRad="50800" dist="38100" dir="5400000" algn="t" rotWithShape="0">
                  <a:schemeClr val="bg1"/>
                </a:outerShdw>
              </a:effectLst>
              <a:latin typeface="Goudy Old Style" panose="02020502050305020303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4763" y="9063335"/>
            <a:ext cx="7772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Carmilla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 Brown, REALTOR</a:t>
            </a:r>
            <a:endParaRPr lang="en-US" sz="1400" b="1" dirty="0">
              <a:solidFill>
                <a:schemeClr val="tx2">
                  <a:lumMod val="10000"/>
                </a:schemeClr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it-IT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Mobile - (843) 926-2007</a:t>
            </a:r>
          </a:p>
          <a:p>
            <a:pPr algn="ctr"/>
            <a:r>
              <a:rPr lang="it-IT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crbrownrealestate@gmail.com</a:t>
            </a:r>
          </a:p>
          <a:p>
            <a:pPr algn="ctr"/>
            <a:r>
              <a:rPr lang="it-IT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www.yourcharlestonnewhome.com</a:t>
            </a:r>
            <a:endParaRPr lang="en-US" sz="1000" dirty="0">
              <a:solidFill>
                <a:schemeClr val="tx2">
                  <a:lumMod val="1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1277" y="9090500"/>
            <a:ext cx="654646" cy="8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18063" y="8991600"/>
            <a:ext cx="1786937" cy="928300"/>
            <a:chOff x="50188" y="8991600"/>
            <a:chExt cx="1786937" cy="928300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188" y="8991600"/>
              <a:ext cx="1786937" cy="381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05457" y="9412069"/>
              <a:ext cx="167639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2">
                      <a:lumMod val="10000"/>
                    </a:schemeClr>
                  </a:solidFill>
                  <a:latin typeface="Baskerville Old Face" panose="02020602080505020303" pitchFamily="18" charset="0"/>
                </a:rPr>
                <a:t>Keller Williams Realty 496 </a:t>
              </a:r>
              <a:r>
                <a:rPr lang="en-US" sz="900" dirty="0" err="1">
                  <a:solidFill>
                    <a:schemeClr val="tx2">
                      <a:lumMod val="10000"/>
                    </a:schemeClr>
                  </a:solidFill>
                  <a:latin typeface="Baskerville Old Face" panose="02020602080505020303" pitchFamily="18" charset="0"/>
                </a:rPr>
                <a:t>Bramson</a:t>
              </a:r>
              <a:r>
                <a:rPr lang="en-US" sz="900" dirty="0">
                  <a:solidFill>
                    <a:schemeClr val="tx2">
                      <a:lumMod val="10000"/>
                    </a:schemeClr>
                  </a:solidFill>
                  <a:latin typeface="Baskerville Old Face" panose="02020602080505020303" pitchFamily="18" charset="0"/>
                </a:rPr>
                <a:t> Ct </a:t>
              </a:r>
              <a:r>
                <a:rPr lang="en-US" sz="900" dirty="0" err="1">
                  <a:solidFill>
                    <a:schemeClr val="tx2">
                      <a:lumMod val="10000"/>
                    </a:schemeClr>
                  </a:solidFill>
                  <a:latin typeface="Baskerville Old Face" panose="02020602080505020303" pitchFamily="18" charset="0"/>
                </a:rPr>
                <a:t>Ste</a:t>
              </a:r>
              <a:r>
                <a:rPr lang="en-US" sz="900" dirty="0">
                  <a:solidFill>
                    <a:schemeClr val="tx2">
                      <a:lumMod val="10000"/>
                    </a:schemeClr>
                  </a:solidFill>
                  <a:latin typeface="Baskerville Old Face" panose="02020602080505020303" pitchFamily="18" charset="0"/>
                </a:rPr>
                <a:t> 200</a:t>
              </a:r>
            </a:p>
            <a:p>
              <a:pPr algn="ctr"/>
              <a:r>
                <a:rPr lang="en-US" sz="900" dirty="0">
                  <a:solidFill>
                    <a:schemeClr val="tx2">
                      <a:lumMod val="10000"/>
                    </a:schemeClr>
                  </a:solidFill>
                  <a:latin typeface="Baskerville Old Face" panose="02020602080505020303" pitchFamily="18" charset="0"/>
                </a:rPr>
                <a:t>Mt. Pleasant, SC 29464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053" y="979488"/>
            <a:ext cx="5388768" cy="3592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053" y="5724852"/>
            <a:ext cx="2331720" cy="155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053" y="7394093"/>
            <a:ext cx="2331720" cy="155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101" y="5724852"/>
            <a:ext cx="2331720" cy="155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101" y="7394093"/>
            <a:ext cx="2331720" cy="155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-4763" y="4686761"/>
            <a:ext cx="7772400" cy="92333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5000 Pratt Ct</a:t>
            </a:r>
          </a:p>
          <a:p>
            <a:pPr algn="ctr"/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Wescott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 Plantation | Summerville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4 bedroom | 2.5 baths | 2,812 </a:t>
            </a:r>
            <a:r>
              <a:rPr lang="en-U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sq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ft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 | Corner Lot In A Cul-de-sac</a:t>
            </a:r>
          </a:p>
        </p:txBody>
      </p:sp>
    </p:spTree>
    <p:extLst>
      <p:ext uri="{BB962C8B-B14F-4D97-AF65-F5344CB8AC3E}">
        <p14:creationId xmlns:p14="http://schemas.microsoft.com/office/powerpoint/2010/main" val="1649509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51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Baskerville Old Face</vt:lpstr>
      <vt:lpstr>Calibri</vt:lpstr>
      <vt:lpstr>Goudy Old Style</vt:lpstr>
      <vt:lpstr>Office Theme</vt:lpstr>
      <vt:lpstr>Coming Soon… Wescott Preserve - Wescott Plantation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Purchase in Mt. Pleasant for under $200K</dc:title>
  <dc:creator>CVH360</dc:creator>
  <cp:lastModifiedBy>A. Thomas Price</cp:lastModifiedBy>
  <cp:revision>27</cp:revision>
  <dcterms:created xsi:type="dcterms:W3CDTF">2006-08-16T00:00:00Z</dcterms:created>
  <dcterms:modified xsi:type="dcterms:W3CDTF">2017-05-25T20:24:40Z</dcterms:modified>
</cp:coreProperties>
</file>