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E1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77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0056" y="152400"/>
            <a:ext cx="6123888" cy="408827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2438400" y="-583376"/>
            <a:ext cx="4418365" cy="507176"/>
          </a:xfrm>
          <a:noFill/>
        </p:spPr>
        <p:txBody>
          <a:bodyPr anchor="ctr">
            <a:noAutofit/>
          </a:bodyPr>
          <a:lstStyle/>
          <a:p>
            <a:r>
              <a:rPr lang="en-US" sz="1800" b="1" i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reflection blurRad="6350" stA="50000" endA="300" endPos="50000" dist="29997" dir="5400000" sy="-100000" algn="bl" rotWithShape="0"/>
                </a:effectLst>
                <a:latin typeface="Century Gothic" panose="020B0502020202020204" pitchFamily="34" charset="0"/>
              </a:rPr>
              <a:t>Beautiful Home in Paddock Point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43" y="4373242"/>
            <a:ext cx="8879514" cy="1686379"/>
          </a:xfrm>
        </p:spPr>
        <p:txBody>
          <a:bodyPr anchor="ctr">
            <a:noAutofit/>
          </a:bodyPr>
          <a:lstStyle/>
          <a:p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MOTIVATED SELLER makes this 5 bedroom, 3 bath your new home! This great floor plan offers large rooms throughout. First level boasts spacious living/dining area, private family room with wood burning fireplace, large eat-in kitchen, laundry room, full bath, and 5th bedroom or this can be great flex space for office/study area! Rear staircase leads to 2nd floor featuring oversized king master suite with deep tray ceiling, deluxe master bath with dual sinks, soaking tub, separate shower and large walk-in closet. 3 additional bedrooms on 2nd level are all great sizes with wide double-door closets and large windows. Rear yard is privacy fenced with both a single gate &amp; a double gate for easy access. Full front porch, rear screened porch, two car garage... with </a:t>
            </a:r>
            <a:r>
              <a:rPr lang="en-US" sz="1200" dirty="0" err="1">
                <a:solidFill>
                  <a:schemeClr val="bg2">
                    <a:lumMod val="25000"/>
                  </a:schemeClr>
                </a:solidFill>
                <a:latin typeface="+mj-lt"/>
              </a:rPr>
              <a:t>sheetrocked</a:t>
            </a: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 walls and auto opener, wood hurricane panels cut for every window convey with the house. Wait, there's more! Large walk-in pantry off the kitchen, refrigerator, washer &amp; dryer included with sale, New Laminate Floors! Come see this home today!!</a:t>
            </a:r>
            <a:endParaRPr lang="en-US" sz="1200" b="1" i="1" dirty="0">
              <a:solidFill>
                <a:schemeClr val="bg2">
                  <a:lumMod val="25000"/>
                </a:schemeClr>
              </a:solidFill>
              <a:latin typeface="+mj-lt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0" y="6059621"/>
            <a:ext cx="914400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C00000"/>
                </a:solidFill>
              </a:rPr>
              <a:t>Eric McFadden</a:t>
            </a:r>
          </a:p>
          <a:p>
            <a:pPr algn="ctr"/>
            <a:r>
              <a:rPr lang="en-US" sz="1600" dirty="0">
                <a:solidFill>
                  <a:srgbClr val="C00000"/>
                </a:solidFill>
              </a:rPr>
              <a:t>emcfadden90@gmail.com | Cell (843) 408-9235 | Office (843) 225-8830</a:t>
            </a:r>
          </a:p>
          <a:p>
            <a:pPr algn="ctr"/>
            <a:r>
              <a:rPr lang="en-US" sz="1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Brand Name Real Estate | 4 Carriage Lane Suite 106 | Charleston, SC 29407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32243" y="3325505"/>
            <a:ext cx="8879514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latin typeface="Century Gothic" panose="020B0502020202020204" pitchFamily="34" charset="0"/>
              </a:rPr>
              <a:t>5003 Ballantine Drive</a:t>
            </a:r>
            <a:br>
              <a:rPr lang="en-US" sz="2000" b="1" dirty="0">
                <a:latin typeface="Century Gothic" panose="020B0502020202020204" pitchFamily="34" charset="0"/>
              </a:rPr>
            </a:br>
            <a:r>
              <a:rPr lang="en-US" sz="1600" b="1" dirty="0" err="1">
                <a:latin typeface="Century Gothic" panose="020B0502020202020204" pitchFamily="34" charset="0"/>
              </a:rPr>
              <a:t>Wescott</a:t>
            </a:r>
            <a:r>
              <a:rPr lang="en-US" sz="1600" b="1" dirty="0">
                <a:latin typeface="Century Gothic" panose="020B0502020202020204" pitchFamily="34" charset="0"/>
              </a:rPr>
              <a:t> Plantation ~ Summerville, SC 29485</a:t>
            </a:r>
          </a:p>
          <a:p>
            <a:pPr algn="ctr"/>
            <a:r>
              <a:rPr lang="en-US" sz="1600" b="1" dirty="0">
                <a:latin typeface="Century Gothic" panose="020B0502020202020204" pitchFamily="34" charset="0"/>
              </a:rPr>
              <a:t>MLS# 17013337 ~ $255,000</a:t>
            </a:r>
            <a:endParaRPr lang="en-US" sz="1600" b="1" i="1" dirty="0">
              <a:latin typeface="Century Gothic" panose="020B0502020202020204" pitchFamily="34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132243" y="281621"/>
            <a:ext cx="8879514" cy="3829828"/>
            <a:chOff x="132243" y="284971"/>
            <a:chExt cx="8879514" cy="3829828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2243" y="284971"/>
              <a:ext cx="1627679" cy="1086629"/>
            </a:xfrm>
            <a:prstGeom prst="rect">
              <a:avLst/>
            </a:prstGeom>
            <a:ln>
              <a:solidFill>
                <a:schemeClr val="bg1"/>
              </a:solidFill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2243" y="1656571"/>
              <a:ext cx="1627679" cy="1086628"/>
            </a:xfrm>
            <a:prstGeom prst="rect">
              <a:avLst/>
            </a:prstGeom>
            <a:ln>
              <a:solidFill>
                <a:schemeClr val="bg1"/>
              </a:solidFill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2243" y="3028171"/>
              <a:ext cx="1627679" cy="1086628"/>
            </a:xfrm>
            <a:prstGeom prst="rect">
              <a:avLst/>
            </a:prstGeom>
            <a:ln>
              <a:solidFill>
                <a:schemeClr val="bg1"/>
              </a:solidFill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84078" y="284971"/>
              <a:ext cx="1627679" cy="1086628"/>
            </a:xfrm>
            <a:prstGeom prst="rect">
              <a:avLst/>
            </a:prstGeom>
            <a:ln>
              <a:solidFill>
                <a:schemeClr val="bg1"/>
              </a:solidFill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84078" y="1656571"/>
              <a:ext cx="1627679" cy="1086628"/>
            </a:xfrm>
            <a:prstGeom prst="rect">
              <a:avLst/>
            </a:prstGeom>
            <a:ln>
              <a:solidFill>
                <a:schemeClr val="bg1"/>
              </a:solidFill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84078" y="3028171"/>
              <a:ext cx="1627679" cy="1086628"/>
            </a:xfrm>
            <a:prstGeom prst="rect">
              <a:avLst/>
            </a:prstGeom>
            <a:ln>
              <a:solidFill>
                <a:schemeClr val="bg1"/>
              </a:solidFill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</p:grpSp>
      <p:sp>
        <p:nvSpPr>
          <p:cNvPr id="4" name="Rectangle 3"/>
          <p:cNvSpPr/>
          <p:nvPr/>
        </p:nvSpPr>
        <p:spPr>
          <a:xfrm>
            <a:off x="2537629" y="152400"/>
            <a:ext cx="40687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</a:rPr>
              <a:t>0.5% Buyer’s Agent Bonus!</a:t>
            </a:r>
            <a:endParaRPr lang="en-US" sz="2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67771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236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Beautiful Home in Paddock 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Exclusive Custom Built Home</dc:title>
  <dc:creator>CVH360</dc:creator>
  <cp:lastModifiedBy>A. Thomas Price</cp:lastModifiedBy>
  <cp:revision>29</cp:revision>
  <dcterms:created xsi:type="dcterms:W3CDTF">2006-08-16T00:00:00Z</dcterms:created>
  <dcterms:modified xsi:type="dcterms:W3CDTF">2017-06-28T13:49:29Z</dcterms:modified>
</cp:coreProperties>
</file>