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324" y="-3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551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229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214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364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039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961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789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002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993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679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99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E1867-B3D7-4709-9A5D-B88D860BAE96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139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hyperlink" Target="mailto:dctidewater@yahoo.com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2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hyperlink" Target="mailto:conniesross@ao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390"/>
          <a:stretch/>
        </p:blipFill>
        <p:spPr>
          <a:xfrm>
            <a:off x="1447801" y="0"/>
            <a:ext cx="6781800" cy="3914261"/>
          </a:xfrm>
          <a:prstGeom prst="rect">
            <a:avLst/>
          </a:prstGeom>
          <a:ln>
            <a:noFill/>
          </a:ln>
        </p:spPr>
      </p:pic>
      <p:sp>
        <p:nvSpPr>
          <p:cNvPr id="23" name="Rectangle 22"/>
          <p:cNvSpPr/>
          <p:nvPr/>
        </p:nvSpPr>
        <p:spPr>
          <a:xfrm>
            <a:off x="1523719" y="3348429"/>
            <a:ext cx="3913961" cy="55399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kern="1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WELCOME TO 5006 BUCK'S BLUFF DR.</a:t>
            </a:r>
            <a:endParaRPr lang="en-US" sz="1000" kern="1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kern="1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BLUFFS OF TIDEWATER PLANTATION RESORT</a:t>
            </a:r>
            <a:endParaRPr lang="en-US" sz="1000" kern="1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kern="1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NORTH MYRTLE BEACH SC 29582</a:t>
            </a:r>
            <a:endParaRPr lang="en-US" sz="1000" kern="1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523719" y="-3627"/>
            <a:ext cx="67058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2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  <a:latin typeface="AR DECODE" panose="02000000000000000000" pitchFamily="2" charset="0"/>
              </a:rPr>
              <a:t>Stately &amp; Inviting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708572" y="3167179"/>
            <a:ext cx="1556364" cy="93394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82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78"/>
            <a:ext cx="1371600" cy="91404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584960" y="4017301"/>
            <a:ext cx="1371600" cy="91428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99986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000132"/>
            <a:ext cx="1371600" cy="91404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00086"/>
            <a:ext cx="1371600" cy="91404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584779" y="5017138"/>
            <a:ext cx="1371238" cy="91404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584779" y="6016734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584779" y="8130942"/>
            <a:ext cx="1371600" cy="1028526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/>
          <p:cNvSpPr/>
          <p:nvPr/>
        </p:nvSpPr>
        <p:spPr>
          <a:xfrm>
            <a:off x="0" y="4017303"/>
            <a:ext cx="8229599" cy="5047536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1/3+-acre lot, on the 13</a:t>
            </a:r>
            <a:r>
              <a:rPr lang="en-US" sz="1400" kern="150" baseline="3000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th</a:t>
            </a: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 hole and along the Cherry Grove Marsh</a:t>
            </a:r>
            <a:endParaRPr lang="en-US" sz="1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High property /no flooding ever</a:t>
            </a:r>
            <a:endParaRPr lang="en-US" sz="1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Large, double-car garage</a:t>
            </a:r>
            <a:endParaRPr lang="en-US" sz="1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Stately brick entry, covered porch</a:t>
            </a:r>
            <a:endParaRPr lang="en-US" sz="1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Inviting entry foyer with hard-wood stairs and decorative railing</a:t>
            </a:r>
            <a:endParaRPr lang="en-US" sz="1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Office with built-ins and French Doors</a:t>
            </a:r>
            <a:endParaRPr lang="en-US" sz="1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Oversized formal dining room</a:t>
            </a:r>
            <a:endParaRPr lang="en-US" sz="1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Formal living room with fireplace and vaulted ceilings</a:t>
            </a:r>
            <a:endParaRPr lang="en-US" sz="1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Stone and brick veranda/porch off living area with views</a:t>
            </a:r>
            <a:endParaRPr lang="en-US" sz="1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Kitchen-family room combination is the heart of the home</a:t>
            </a:r>
            <a:endParaRPr lang="en-US" sz="1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Wet bar, ice maker, wine refrigerator great cabinetry</a:t>
            </a:r>
            <a:endParaRPr lang="en-US" sz="1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Gas cook top, double oven, built-in refrigerator and freezer</a:t>
            </a:r>
            <a:endParaRPr lang="en-US" sz="1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Breakfast bar and nook, pantry</a:t>
            </a:r>
            <a:endParaRPr lang="en-US" sz="1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Utility room off kitchen</a:t>
            </a:r>
            <a:endParaRPr lang="en-US" sz="1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Screened porch off family room-kitchen</a:t>
            </a:r>
            <a:endParaRPr lang="en-US" sz="1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Half bath first floor</a:t>
            </a:r>
            <a:endParaRPr lang="en-US" sz="1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Plantation shutters throughout</a:t>
            </a:r>
            <a:endParaRPr lang="en-US" sz="1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Master bedroom has fireplace, tray ceiling and sitting area</a:t>
            </a:r>
            <a:endParaRPr lang="en-US" sz="1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kern="150" dirty="0" err="1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En</a:t>
            </a: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 suite has two walk-in closets and linen closet</a:t>
            </a:r>
            <a:endParaRPr lang="en-US" sz="1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Whirlpool tub and separate shower</a:t>
            </a:r>
            <a:endParaRPr lang="en-US" sz="1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His and hers sinks and vanities</a:t>
            </a:r>
            <a:endParaRPr lang="en-US" sz="1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Upstairs has 3 spacious bedroom, one an </a:t>
            </a:r>
            <a:r>
              <a:rPr lang="en-US" sz="1400" kern="150" dirty="0" err="1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en</a:t>
            </a: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 suite and two share a jack and jill bath</a:t>
            </a:r>
            <a:endParaRPr lang="en-US" sz="1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Sun porch with line of sight to the ocean off second master bedroom upstairs</a:t>
            </a:r>
            <a:endParaRPr lang="en-US" sz="1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BIG bonus room!</a:t>
            </a:r>
            <a:endParaRPr lang="en-US" sz="1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Security System</a:t>
            </a:r>
            <a:endParaRPr lang="en-US" sz="1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Built-in barbecue</a:t>
            </a:r>
            <a:endParaRPr lang="en-US" sz="1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Gas (propane) heat, fireplace, water heater &amp; range</a:t>
            </a:r>
            <a:endParaRPr lang="en-US" sz="1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Range hood</a:t>
            </a:r>
            <a:endParaRPr lang="en-US" sz="1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Chair-assist lift on stairway to second floor</a:t>
            </a:r>
            <a:endParaRPr lang="en-US" sz="1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Large, floored attic</a:t>
            </a:r>
            <a:endParaRPr lang="en-US" sz="1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kern="150" dirty="0">
                <a:solidFill>
                  <a:srgbClr val="000000"/>
                </a:solidFill>
                <a:effectLst/>
                <a:latin typeface="Arial, Helvetica, sans-serif"/>
                <a:ea typeface="SimSun" panose="02010600030101010101" pitchFamily="2" charset="-122"/>
                <a:cs typeface="Lucida Sans" panose="020B0602030504020204" pitchFamily="34" charset="0"/>
              </a:rPr>
              <a:t>Bluffs is a double-gated Tidewater neighborhood with 24-hr., manned and roving security</a:t>
            </a:r>
            <a:endParaRPr lang="en-US" sz="1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AA9F9120-BF5A-44B5-99C0-9EB58F51F5B3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47" y="9227540"/>
            <a:ext cx="904875" cy="68216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F2CBF64D-38C4-4E5E-B357-2604CDB3152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2269" y="9224361"/>
            <a:ext cx="838198" cy="688520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16885095-F7B9-4F09-95C7-F2FA6CE6E650}"/>
              </a:ext>
            </a:extLst>
          </p:cNvPr>
          <p:cNvSpPr/>
          <p:nvPr/>
        </p:nvSpPr>
        <p:spPr>
          <a:xfrm>
            <a:off x="1722928" y="9245456"/>
            <a:ext cx="19313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Deborah Collins</a:t>
            </a:r>
          </a:p>
          <a:p>
            <a:pPr algn="ctr"/>
            <a:r>
              <a:rPr lang="en-US" sz="1100" dirty="0">
                <a:solidFill>
                  <a:srgbClr val="000000"/>
                </a:solidFill>
                <a:latin typeface="Arial" panose="020B0604020202020204" pitchFamily="34" charset="0"/>
              </a:rPr>
              <a:t>843-424-9013</a:t>
            </a:r>
          </a:p>
          <a:p>
            <a:pPr algn="ctr"/>
            <a:r>
              <a:rPr lang="en-US" sz="1100" dirty="0">
                <a:solidFill>
                  <a:srgbClr val="093E6E"/>
                </a:solidFill>
                <a:latin typeface="Arial" panose="020B0604020202020204" pitchFamily="34" charset="0"/>
                <a:hlinkClick r:id="rId13"/>
              </a:rPr>
              <a:t>dctidewater@yahoo.com</a:t>
            </a:r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F2C662C-4C72-4A7D-BDD3-B01F76454523}"/>
              </a:ext>
            </a:extLst>
          </p:cNvPr>
          <p:cNvSpPr/>
          <p:nvPr/>
        </p:nvSpPr>
        <p:spPr>
          <a:xfrm>
            <a:off x="4206408" y="9245456"/>
            <a:ext cx="19137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Connie Ross-Karl</a:t>
            </a:r>
          </a:p>
          <a:p>
            <a:pPr algn="ctr"/>
            <a:r>
              <a:rPr lang="en-US" sz="1100" dirty="0">
                <a:solidFill>
                  <a:srgbClr val="000000"/>
                </a:solidFill>
                <a:latin typeface="Arial" panose="020B0604020202020204" pitchFamily="34" charset="0"/>
              </a:rPr>
              <a:t>702-306-2643</a:t>
            </a:r>
          </a:p>
          <a:p>
            <a:pPr algn="ctr"/>
            <a:r>
              <a:rPr lang="en-US" sz="1100" dirty="0">
                <a:solidFill>
                  <a:srgbClr val="093E6E"/>
                </a:solidFill>
                <a:latin typeface="Arial" panose="020B0604020202020204" pitchFamily="34" charset="0"/>
                <a:hlinkClick r:id="rId14"/>
              </a:rPr>
              <a:t>conniesross@aol.com</a:t>
            </a:r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F3CEF6C-C40E-4E01-BB57-B16CF247E247}"/>
              </a:ext>
            </a:extLst>
          </p:cNvPr>
          <p:cNvSpPr/>
          <p:nvPr/>
        </p:nvSpPr>
        <p:spPr>
          <a:xfrm>
            <a:off x="0" y="9837384"/>
            <a:ext cx="777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</a:rPr>
              <a:t>NEW WAY PROPERTIES MYRTLE BEACH</a:t>
            </a:r>
            <a:r>
              <a:rPr lang="en-US" sz="800" dirty="0">
                <a:solidFill>
                  <a:srgbClr val="093E6E"/>
                </a:solidFill>
                <a:latin typeface="Arial" panose="020B0604020202020204" pitchFamily="34" charset="0"/>
              </a:rPr>
              <a:t> </a:t>
            </a:r>
            <a:endParaRPr lang="en-US" sz="800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0477B1ED-4997-44AA-A98E-A6FCC0721A15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584779" y="7016688"/>
            <a:ext cx="1371600" cy="102870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703024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251</TotalTime>
  <Words>270</Words>
  <Application>Microsoft Office PowerPoint</Application>
  <PresentationFormat>Custom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 DECODE</vt:lpstr>
      <vt:lpstr>Arial</vt:lpstr>
      <vt:lpstr>Arial, Helvetica, sans-serif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22</cp:revision>
  <dcterms:created xsi:type="dcterms:W3CDTF">2016-01-18T21:52:04Z</dcterms:created>
  <dcterms:modified xsi:type="dcterms:W3CDTF">2020-09-14T10:39:55Z</dcterms:modified>
</cp:coreProperties>
</file>