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452" y="-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6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1867-B3D7-4709-9A5D-B88D860BAE9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mailto:dctidewater@yahoo.com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hyperlink" Target="mailto:conniesross@a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7922"/>
          <a:stretch/>
        </p:blipFill>
        <p:spPr>
          <a:xfrm>
            <a:off x="1523719" y="0"/>
            <a:ext cx="6705881" cy="3914261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523719" y="3348429"/>
            <a:ext cx="3913961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WELCOME TO 5007 BUCK'S BLUFF DR.</a:t>
            </a:r>
            <a:endParaRPr lang="en-US" sz="1000" kern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BLUFFS OF TIDEWATER PLANTATION RESORT</a:t>
            </a:r>
            <a:endParaRPr lang="en-US" sz="1000" kern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NORTH MYRTLE BEACH SC 29582</a:t>
            </a:r>
            <a:endParaRPr lang="en-US" sz="1000" kern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3719" y="-3627"/>
            <a:ext cx="670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 DECODE" panose="02000000000000000000" pitchFamily="2" charset="0"/>
              </a:rPr>
              <a:t>Just</a:t>
            </a:r>
          </a:p>
          <a:p>
            <a:pPr algn="r"/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 DECODE" panose="02000000000000000000" pitchFamily="2" charset="0"/>
              </a:rPr>
              <a:t>Perfect!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08572" y="3167179"/>
            <a:ext cx="1556364" cy="933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4960" y="4017301"/>
            <a:ext cx="1371600" cy="9142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9986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9953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99907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4779" y="5017138"/>
            <a:ext cx="1371238" cy="9140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4779" y="6016734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4779" y="8130942"/>
            <a:ext cx="1371600" cy="10285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017302"/>
            <a:ext cx="8229600" cy="506393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u="sng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FEATURES:</a:t>
            </a:r>
            <a:endParaRPr lang="en-US" sz="72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u="none" strike="noStrike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en-US" sz="72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Overview</a:t>
            </a:r>
            <a:endParaRPr lang="en-US" sz="72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Open concept dining, kitchen and living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home built by one of area's leading contractors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Built in 2018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Transferable termite warranty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walls 2 x 6 construction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ceilings main floor 9 ft, 10 ft in tray area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Full 8 ft ceiling in bonus room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9 ft long pantry shelving with lights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Hurricane straps and plates/all framing and roof sheathing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Maintenance-free Hardie concrete board siding 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Alarm system on doors and internal space sensors/smoke alarm wired in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Fish scale trim over garage peak and  front peak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Raised-slab construction with brick skirting all around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Front porch surface and steps matching brick as house skirting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Whole-house generator/Kohler gas-fired auto on and off, if power goes off and returns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 on-demand </a:t>
            </a:r>
            <a:r>
              <a:rPr lang="en-US" sz="72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Renai</a:t>
            </a: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gas-fired hot water heaters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appliance manuals, warranties, and house blueprints available 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Plentiful storage in mud room, laundry room, under stairs 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walk-in attic space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Plantation shutters on whole house, including garage door and windows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Entire house wired for cable or satellite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Delta faucets/black or chrome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Black lever door handles on all doors except front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Recessed LED lighting in all rooms, extra LED lights for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recessed lights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pendant lights in kitchen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Under-cabinet lights in kitchen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Chandelier lighting in dining area, foyer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Lights in dining and primary bedroom on dimmers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endParaRPr lang="en-US" sz="72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High tech is an under statement</a:t>
            </a:r>
            <a:endParaRPr lang="en-US" sz="72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3-zone heating and cooling/bonus room on own zone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surround sound system, speakers recessed into ceiling with </a:t>
            </a:r>
            <a:r>
              <a:rPr lang="en-US" sz="72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denon</a:t>
            </a: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receiver in living room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Porcelain tile floors on main level all rooms/white oak wood-plank-look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wood grain custom vinyl floor in bonus room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Walk-in attic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windows protected with 3M tinted hurricane film for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energy efficiency (ELECTRIC BILL AVAILABLE) except  Porch has impact glass sliding windows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Ceiling fans all rooms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Double-sided light front door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Covered front porch with seating area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Gas fire place  (propane) with tiled surround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wet bar with sink in living room, tiled back splash/glass front Cabinets above bar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Coffered ceiling in living room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French door walkout to rear covered porch from living room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3 full guest baths with custom quartz solid-surface top matching in all bathrooms, including bonus-room bath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oversized bonus room/wet bar, tiled back splash and glass-front cabinets above cabinet and drawer base below in bonus room/full bath with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5 ft shower off bonus room/closet in bonus room which can be used as guest room/mancave/entertainment-media area/space for home gym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Full bath with 5 ft shower off bonus room/closet in bonus room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Marvelous Custom Builds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His and Her custom built-ins in the master suite/</a:t>
            </a:r>
            <a:r>
              <a:rPr lang="en-US" sz="72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en</a:t>
            </a: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suite bath with tray ceiling and crystal chandelier, closets, linen closet, unique vanities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bathroom vanities Kraft Maid cabinetry with matching mirror frames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Free-standing air jet tub with heating and LED lighting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Floor filler with hand held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Double bowl with vanity height in center with drawer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Bathroom sinks with 3 drawers and cabinet space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Marble-look tile on floor in primary bath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Toilet closet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Oversized custom walk-in shower with overhead rain head, wall-mounted shower head, body spray heads, hand held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Tiled seat in back of shower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Shampoo nooks built in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Tiled shower floor and walls, half glass wall and full glass door to shower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Enclosed porch off living room 3 1/2- season room with double French doors with plantation shutters from living room to create open look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Porch has  hurricane sliding windows to seal room to create quiet oasis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sun shades on windows on porch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Open concept kitchen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kitchen with maple Kraft-maid cabinets to ceiling  9 ft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counter tops marble-look quartz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 pantry cabinet with roll-out shelves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Custom, roll-out shelves on lower cabinets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Stand mixer lift in lower cabinet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 pull-out garbage cans (waste and recycle in each)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Stainless farm house sink with disposal and sink grate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Large center island with prep sink with disposal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Electric on center island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Breakfast bar height counter on sink island/seats 6 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stainless steel Kitchen-Aid appliances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Two wall ovens mounted side by side at counter height/no bending to use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Separate warming tray under one oven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Induction cook top/has gas line also if gas-top desired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Pot drawers under cook top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Pot filler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Tiled back splash thru-out kitchen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Stainless vent hood with lighting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Microwave mounted in own cabinet does convection cooking and baking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Tray ceiling dinning area has 9 ft table/seating for 12 with buffet in it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Dining area open to kitchen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Oversized primary bedroom suite area 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Office/bedroom with closet has custom raised panel wainscoting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All guest bath and bedrooms on opposite side of house from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master suite area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en-US" sz="72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b="1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Even Mudroom, Laundry, Garage and so much more – Specialized!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Bench seat in mudroom has cabinets underneath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Oversized laundry thru large mudroom has two drying racks above deep sink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10 ft counter top with sink and folding area opposite washer and dryer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Open storage under folding area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Base cabinets flank washer and dryer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Wall cabinets 10 ft long on washer and dryer side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Staircase to bonus room off mudroom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Storage space under stairs in mudroom with light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Hallway from garage to living areas has enclosed pantry shelving with light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Vented attic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Oversized 2-car garage with epoxy floor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Garage door opener with outside control panel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5-zone irrigation system/room for more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Fully landscaped yard with grass lawns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Concrete free-form patio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Gas line for grill no propane tanks needed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Electric line run for hot tub and fire pit 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Outside motion flood lights on rear of house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Gutters with underground run-off away from foundation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Outside weather proof outlets on porches</a:t>
            </a:r>
            <a:b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en-US" sz="72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3 outside hose bibs/closets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9F9120-BF5A-44B5-99C0-9EB58F51F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" y="9227540"/>
            <a:ext cx="904875" cy="6821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CBF64D-38C4-4E5E-B357-2604CDB315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9" y="9224361"/>
            <a:ext cx="838198" cy="6885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6885095-F7B9-4F09-95C7-F2FA6CE6E650}"/>
              </a:ext>
            </a:extLst>
          </p:cNvPr>
          <p:cNvSpPr/>
          <p:nvPr/>
        </p:nvSpPr>
        <p:spPr>
          <a:xfrm>
            <a:off x="1722928" y="9245456"/>
            <a:ext cx="193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Deborah Collins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843-424-9013</a:t>
            </a:r>
          </a:p>
          <a:p>
            <a:pPr algn="ctr"/>
            <a:r>
              <a:rPr lang="en-US" sz="1100" dirty="0">
                <a:solidFill>
                  <a:srgbClr val="093E6E"/>
                </a:solidFill>
                <a:latin typeface="Arial" panose="020B0604020202020204" pitchFamily="34" charset="0"/>
                <a:hlinkClick r:id="rId13"/>
              </a:rPr>
              <a:t>dctidewater@yahoo.com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2C662C-4C72-4A7D-BDD3-B01F76454523}"/>
              </a:ext>
            </a:extLst>
          </p:cNvPr>
          <p:cNvSpPr/>
          <p:nvPr/>
        </p:nvSpPr>
        <p:spPr>
          <a:xfrm>
            <a:off x="4206408" y="9245456"/>
            <a:ext cx="191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Connie Ross-Karl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702-306-2643</a:t>
            </a:r>
          </a:p>
          <a:p>
            <a:pPr algn="ctr"/>
            <a:r>
              <a:rPr lang="en-US" sz="1100" dirty="0">
                <a:solidFill>
                  <a:srgbClr val="093E6E"/>
                </a:solidFill>
                <a:latin typeface="Arial" panose="020B0604020202020204" pitchFamily="34" charset="0"/>
                <a:hlinkClick r:id="rId14"/>
              </a:rPr>
              <a:t>conniesross@aol.com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3CEF6C-C40E-4E01-BB57-B16CF247E247}"/>
              </a:ext>
            </a:extLst>
          </p:cNvPr>
          <p:cNvSpPr/>
          <p:nvPr/>
        </p:nvSpPr>
        <p:spPr>
          <a:xfrm>
            <a:off x="0" y="9837384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NEW WAY PROPERTIES MYRTLE BEACH</a:t>
            </a:r>
            <a:r>
              <a:rPr lang="en-US" sz="800" dirty="0">
                <a:solidFill>
                  <a:srgbClr val="093E6E"/>
                </a:solidFill>
                <a:latin typeface="Arial" panose="020B0604020202020204" pitchFamily="34" charset="0"/>
              </a:rPr>
              <a:t> </a:t>
            </a:r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7B1ED-4997-44AA-A98E-A6FCC0721A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4779" y="7016688"/>
            <a:ext cx="1371600" cy="10287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302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1113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 DECODE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21</cp:revision>
  <dcterms:created xsi:type="dcterms:W3CDTF">2016-01-18T21:52:04Z</dcterms:created>
  <dcterms:modified xsi:type="dcterms:W3CDTF">2020-08-01T20:47:15Z</dcterms:modified>
</cp:coreProperties>
</file>