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6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147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91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56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30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63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15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36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084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12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37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34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70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7F8C5-9B95-44A5-940A-89EDBD654FA5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6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 descr="20160820215717376929000000-o"/>
          <p:cNvSpPr>
            <a:spLocks noChangeArrowheads="1"/>
          </p:cNvSpPr>
          <p:nvPr/>
        </p:nvSpPr>
        <p:spPr bwMode="auto">
          <a:xfrm>
            <a:off x="120650" y="110674"/>
            <a:ext cx="7540625" cy="9814375"/>
          </a:xfrm>
          <a:prstGeom prst="rect">
            <a:avLst/>
          </a:prstGeom>
          <a:noFill/>
          <a:ln w="57150" cmpd="thinThick" algn="ctr">
            <a:solidFill>
              <a:srgbClr val="DC6333"/>
            </a:solidFill>
            <a:miter lim="800000"/>
            <a:headEnd/>
            <a:tailEnd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5689" y="220732"/>
            <a:ext cx="5232002" cy="3478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074" y="221152"/>
            <a:ext cx="1951039" cy="1297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075" y="1674774"/>
            <a:ext cx="1951038" cy="1297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075" y="3128395"/>
            <a:ext cx="1951038" cy="1297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075" y="4582016"/>
            <a:ext cx="1951038" cy="1297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075" y="6035637"/>
            <a:ext cx="1951038" cy="1297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076" y="7489258"/>
            <a:ext cx="1951038" cy="1297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325688" y="3933825"/>
            <a:ext cx="5205412" cy="165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5007 </a:t>
            </a:r>
            <a:r>
              <a:rPr lang="en-US" altLang="en-US" sz="2400" b="1" dirty="0" err="1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Shelbourne</a:t>
            </a:r>
            <a:r>
              <a:rPr lang="en-US" altLang="en-US" sz="24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 Court</a:t>
            </a:r>
            <a:br>
              <a:rPr kumimoji="0" lang="en-US" altLang="en-US" sz="2000" b="1" i="0" u="none" strike="noStrike" cap="none" normalizeH="0" baseline="0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</a:br>
            <a:r>
              <a:rPr lang="fr-FR" altLang="en-US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Victoria Pointe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en-US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Summerville, SC 29485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en-US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MLS# 17006018 ~ $199,900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4 Bedrooms ~ 3½ Bathrooms</a:t>
            </a:r>
            <a:endParaRPr kumimoji="0" lang="en-US" altLang="en-US" sz="2000" b="1" i="0" u="none" strike="noStrike" cap="none" normalizeH="0" baseline="0" dirty="0">
              <a:ln w="3175">
                <a:noFill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325688" y="5826920"/>
            <a:ext cx="5191124" cy="2869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Century Gothic" panose="020B0502020202020204" pitchFamily="34" charset="0"/>
              </a:rPr>
              <a:t>Priced low and firm for your pre-approved buyer who wants a great deal on the nicest house in Summerville. Hurry, it won’t last long at this low, low price. Do your buyer a favor and submit a squeaky-clean full-priced offer today and save yourself all the fun of a full-priced counter offer. SPECIAL NOTE: this very special home includes a General Electric ''whole house'' Home Generator system rated at 20 kilowatts, powered by Natural Gas and valued at $6,650.</a:t>
            </a:r>
            <a:endParaRPr kumimoji="0" lang="en-US" altLang="en-US" sz="160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2314576" y="39688"/>
            <a:ext cx="5202236" cy="783272"/>
          </a:xfrm>
          <a:prstGeom prst="ribbon">
            <a:avLst>
              <a:gd name="adj1" fmla="val 12500"/>
              <a:gd name="adj2" fmla="val 72056"/>
            </a:avLst>
          </a:prstGeom>
          <a:solidFill>
            <a:srgbClr val="FFFF00"/>
          </a:solidFill>
          <a:ln w="9525">
            <a:solidFill>
              <a:srgbClr val="C09A00"/>
            </a:solidFill>
            <a:round/>
            <a:headEnd/>
            <a:tailEnd/>
          </a:ln>
          <a:effectLst>
            <a:outerShdw dist="35921" dir="2700000" algn="ctr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i="1" dirty="0">
                <a:latin typeface="Century Gothic" panose="020B0502020202020204" pitchFamily="34" charset="0"/>
              </a:rPr>
              <a:t>Absolute Bargain! Unbelievable Price!</a:t>
            </a:r>
            <a:endParaRPr kumimoji="0" lang="en-US" altLang="en-US" b="1" i="0" u="none" strike="noStrike" cap="none" normalizeH="0" baseline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5000625" y="8937626"/>
            <a:ext cx="2530475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The Boulevard Company, LLC</a:t>
            </a:r>
            <a:br>
              <a:rPr lang="en-US" alt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US" alt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35 Broad Street</a:t>
            </a:r>
            <a:br>
              <a:rPr lang="en-US" alt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US" alt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Charleston, SC 29401</a:t>
            </a:r>
          </a:p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Century Gothic" panose="020B0502020202020204" pitchFamily="34" charset="0"/>
              </a:rPr>
              <a:t>www.TeamWalshRealEstate.com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219075" y="8937626"/>
            <a:ext cx="2533650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Chip Walsh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843-822-4663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chipwalsh@gmail.com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222" y="8926513"/>
            <a:ext cx="99548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06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</TotalTime>
  <Words>108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8</cp:revision>
  <dcterms:created xsi:type="dcterms:W3CDTF">2016-09-13T00:28:37Z</dcterms:created>
  <dcterms:modified xsi:type="dcterms:W3CDTF">2017-03-04T14:10:51Z</dcterms:modified>
</cp:coreProperties>
</file>