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2220" y="6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1/26/2016</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245"/>
            <a:ext cx="7772400" cy="2418245"/>
          </a:xfrm>
          <a:prstGeom prst="rect">
            <a:avLst/>
          </a:prstGeom>
          <a:gradFill>
            <a:gsLst>
              <a:gs pos="0">
                <a:schemeClr val="tx2">
                  <a:lumMod val="5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255" y="2"/>
            <a:ext cx="5819693" cy="1130864"/>
          </a:xfrm>
          <a:noFill/>
        </p:spPr>
        <p:txBody>
          <a:bodyPr anchor="ctr">
            <a:noAutofit/>
          </a:bodyPr>
          <a:lstStyle/>
          <a:p>
            <a:r>
              <a:rPr lang="en-US" sz="3200" dirty="0">
                <a:solidFill>
                  <a:schemeClr val="bg1"/>
                </a:solidFill>
                <a:effectLst>
                  <a:outerShdw blurRad="38100" dist="38100" dir="2700000" algn="tl">
                    <a:srgbClr val="000000">
                      <a:alpha val="43137"/>
                    </a:srgbClr>
                  </a:outerShdw>
                </a:effectLst>
                <a:latin typeface="Trebuchet MS" panose="020B0603020202020204" pitchFamily="34" charset="0"/>
              </a:rPr>
              <a:t>5007 Double Fox Road </a:t>
            </a:r>
            <a:r>
              <a:rPr lang="en-US" sz="3200" dirty="0" smtClean="0">
                <a:solidFill>
                  <a:schemeClr val="bg1"/>
                </a:solidFill>
                <a:effectLst>
                  <a:outerShdw blurRad="38100" dist="38100" dir="2700000" algn="tl">
                    <a:srgbClr val="000000">
                      <a:alpha val="43137"/>
                    </a:srgbClr>
                  </a:outerShdw>
                </a:effectLst>
                <a:latin typeface="Trebuchet MS" panose="020B0603020202020204" pitchFamily="34" charset="0"/>
              </a:rPr>
              <a:t>#5</a:t>
            </a:r>
            <a:br>
              <a:rPr lang="en-US" sz="3200" dirty="0" smtClean="0">
                <a:solidFill>
                  <a:schemeClr val="bg1"/>
                </a:solidFill>
                <a:effectLst>
                  <a:outerShdw blurRad="38100" dist="38100" dir="2700000" algn="tl">
                    <a:srgbClr val="000000">
                      <a:alpha val="43137"/>
                    </a:srgbClr>
                  </a:outerShdw>
                </a:effectLst>
                <a:latin typeface="Trebuchet MS" panose="020B0603020202020204" pitchFamily="34" charset="0"/>
              </a:rPr>
            </a:b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Charleston </a:t>
            </a: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 MLS# 16001692 ~ $167,000</a:t>
            </a:r>
          </a:p>
        </p:txBody>
      </p:sp>
      <p:sp>
        <p:nvSpPr>
          <p:cNvPr id="3" name="Subtitle 2"/>
          <p:cNvSpPr>
            <a:spLocks noGrp="1"/>
          </p:cNvSpPr>
          <p:nvPr>
            <p:ph type="subTitle" idx="1"/>
          </p:nvPr>
        </p:nvSpPr>
        <p:spPr>
          <a:xfrm>
            <a:off x="-13417" y="4114800"/>
            <a:ext cx="5830017" cy="4454244"/>
          </a:xfrm>
        </p:spPr>
        <p:txBody>
          <a:bodyPr anchor="ctr">
            <a:noAutofit/>
          </a:bodyPr>
          <a:lstStyle/>
          <a:p>
            <a:r>
              <a:rPr lang="en-US" sz="125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Look no further. This beautiful townhouse is nestled in the heart of West Ashley. Situated in Radcliffe Place off of Bees Ferry Road, this is one of only a few units that backs up to a wooded area for extra privacy. The home has two bedrooms each with its own full bath and the laundry is located upstairs for extra convenience. The central location of the kitchen offers a nice open feel with a very large family room and a nice breakfast/dining area. On the ground level you will find a large garage with tons of storage...but that's not all!! The current owners have done a lovely job of converting part of the ground floor into a wonderful living space that they used for a wine/entertaining area but it can be anything you'd like including a man cave, an office or bonus room with a kitchenette area with cabinets, a sink and small fridge. Just off of the wine room is a beautifully done patio that has been fenced in for privacy so it is one of, if not the only, unit in the complex that has a really comfortable outdoor living space. Just inside the wine/bonus room is a wonderful work space with a work bench that conveys as well as a nice utility sink. The owners were able to make space for this as they removed the hot water heater and added a </a:t>
            </a:r>
            <a:r>
              <a:rPr lang="en-US" sz="1250" dirty="0" err="1">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tankless</a:t>
            </a:r>
            <a:r>
              <a:rPr lang="en-US" sz="125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 water heater! Other updates the current owners have done include fresh paint throughout including the garage, a new entrance and storm door, a new </a:t>
            </a:r>
            <a:r>
              <a:rPr lang="en-US" sz="1250" dirty="0" err="1">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hvac</a:t>
            </a:r>
            <a:r>
              <a:rPr lang="en-US" sz="125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 system, new blinds, new kitchen appliances and new lighting in the kitchen. And one of the best features of this home is its proximity to the </a:t>
            </a:r>
            <a:r>
              <a:rPr lang="en-US" sz="1250" dirty="0" err="1">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Bi-Lo</a:t>
            </a:r>
            <a:r>
              <a:rPr lang="en-US" sz="125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 Shopping Center. Thus it is just around the corner from Grocery shopping, several cafes including a coffee shop, Chinese Restaurant and much more. This one wont last long!!</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93" y="8606763"/>
            <a:ext cx="1094134" cy="1452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75561" y="8777533"/>
            <a:ext cx="1953562" cy="111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091041" y="8717405"/>
            <a:ext cx="2972198" cy="1231106"/>
          </a:xfrm>
          <a:prstGeom prst="rect">
            <a:avLst/>
          </a:prstGeom>
        </p:spPr>
        <p:txBody>
          <a:bodyPr wrap="square">
            <a:spAutoFit/>
          </a:bodyPr>
          <a:lstStyle/>
          <a:p>
            <a:r>
              <a:rPr lang="en-US" sz="1800" b="1"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Carey Nikonchuk</a:t>
            </a:r>
            <a:endParaRPr lang="en-US" sz="1800" b="1" dirty="0" smtClean="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endParaRPr>
          </a:p>
          <a:p>
            <a:r>
              <a:rPr lang="en-US" sz="140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
            </a:r>
            <a:br>
              <a:rPr lang="en-US" sz="140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br>
            <a:r>
              <a:rPr lang="en-US" sz="140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a:t>
            </a:r>
            <a:r>
              <a:rPr lang="en-US" sz="1400" dirty="0" smtClean="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843) 276-1701 M</a:t>
            </a:r>
          </a:p>
          <a:p>
            <a:r>
              <a:rPr lang="en-US" sz="1400" dirty="0" smtClean="0">
                <a:solidFill>
                  <a:schemeClr val="tx2">
                    <a:lumMod val="50000"/>
                  </a:schemeClr>
                </a:solidFill>
                <a:latin typeface="Trebuchet MS" panose="020B0603020202020204" pitchFamily="34" charset="0"/>
              </a:rPr>
              <a:t>cnikonchuk@gmail.com</a:t>
            </a:r>
          </a:p>
          <a:p>
            <a:r>
              <a:rPr lang="en-US" sz="1400" dirty="0" smtClean="0">
                <a:solidFill>
                  <a:schemeClr val="tx2">
                    <a:lumMod val="50000"/>
                  </a:schemeClr>
                </a:solidFill>
                <a:latin typeface="Trebuchet MS" panose="020B0603020202020204" pitchFamily="34" charset="0"/>
              </a:rPr>
              <a:t>www.palmettoproperty.net</a:t>
            </a:r>
          </a:p>
        </p:txBody>
      </p:sp>
      <p:pic>
        <p:nvPicPr>
          <p:cNvPr id="7" name="Picture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852160" y="5121012"/>
            <a:ext cx="1920240" cy="1143000"/>
          </a:xfrm>
          <a:prstGeom prst="rect">
            <a:avLst/>
          </a:prstGeom>
          <a:ln>
            <a:noFill/>
          </a:ln>
        </p:spPr>
      </p:pic>
      <p:pic>
        <p:nvPicPr>
          <p:cNvPr id="16" name="Picture 15"/>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5852160" y="7559276"/>
            <a:ext cx="1920240" cy="1278384"/>
          </a:xfrm>
          <a:prstGeom prst="rect">
            <a:avLst/>
          </a:prstGeom>
          <a:ln>
            <a:noFill/>
          </a:ln>
        </p:spPr>
      </p:pic>
      <p:pic>
        <p:nvPicPr>
          <p:cNvPr id="17" name="Picture 16"/>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5852160" y="8912538"/>
            <a:ext cx="1920240" cy="1125984"/>
          </a:xfrm>
          <a:prstGeom prst="rect">
            <a:avLst/>
          </a:prstGeom>
          <a:ln>
            <a:noFill/>
          </a:ln>
        </p:spPr>
      </p:pic>
      <p:pic>
        <p:nvPicPr>
          <p:cNvPr id="18" name="Picture 17"/>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5852160" y="2472936"/>
            <a:ext cx="1920240" cy="1249157"/>
          </a:xfrm>
          <a:prstGeom prst="rect">
            <a:avLst/>
          </a:prstGeom>
          <a:ln>
            <a:solidFill>
              <a:schemeClr val="bg1"/>
            </a:solidFill>
          </a:ln>
        </p:spPr>
      </p:pic>
      <p:pic>
        <p:nvPicPr>
          <p:cNvPr id="19" name="Picture 18"/>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2286000" y="5140055"/>
            <a:ext cx="1874520" cy="1247946"/>
          </a:xfrm>
          <a:prstGeom prst="rect">
            <a:avLst/>
          </a:prstGeom>
          <a:ln>
            <a:solidFill>
              <a:schemeClr val="bg1"/>
            </a:solidFill>
          </a:ln>
        </p:spPr>
      </p:pic>
      <p:pic>
        <p:nvPicPr>
          <p:cNvPr id="20" name="Picture 19"/>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2286000" y="3705054"/>
            <a:ext cx="1874520" cy="1247946"/>
          </a:xfrm>
          <a:prstGeom prst="rect">
            <a:avLst/>
          </a:prstGeom>
          <a:ln>
            <a:solidFill>
              <a:schemeClr val="bg1"/>
            </a:solidFill>
          </a:ln>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5592" y="1004759"/>
            <a:ext cx="4571999" cy="3043771"/>
          </a:xfrm>
          <a:prstGeom prst="rect">
            <a:avLst/>
          </a:prstGeom>
          <a:ln>
            <a:noFill/>
          </a:ln>
        </p:spPr>
      </p:pic>
      <p:pic>
        <p:nvPicPr>
          <p:cNvPr id="22" name="Picture 21"/>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852160" y="6338893"/>
            <a:ext cx="1920240" cy="1145502"/>
          </a:xfrm>
          <a:prstGeom prst="rect">
            <a:avLst/>
          </a:prstGeom>
          <a:ln>
            <a:noFill/>
          </a:ln>
        </p:spPr>
      </p:pic>
      <p:pic>
        <p:nvPicPr>
          <p:cNvPr id="21" name="Picture 2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52160" y="-2245"/>
            <a:ext cx="1920240" cy="2400300"/>
          </a:xfrm>
          <a:prstGeom prst="rect">
            <a:avLst/>
          </a:prstGeom>
          <a:ln>
            <a:noFill/>
          </a:ln>
        </p:spPr>
      </p:pic>
      <p:sp>
        <p:nvSpPr>
          <p:cNvPr id="14" name="32-Point Star 13"/>
          <p:cNvSpPr/>
          <p:nvPr/>
        </p:nvSpPr>
        <p:spPr>
          <a:xfrm rot="418417">
            <a:off x="3548643" y="975836"/>
            <a:ext cx="2525784" cy="1295400"/>
          </a:xfrm>
          <a:prstGeom prst="star3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12700" cap="sq">
            <a:solidFill>
              <a:schemeClr val="bg2">
                <a:lumMod val="50000"/>
              </a:schemeClr>
            </a:solidFill>
            <a:beve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New Listing!</a:t>
            </a:r>
          </a:p>
          <a:p>
            <a:pPr algn="ctr"/>
            <a:r>
              <a:rPr lang="en-US" sz="1600" i="1"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Radcliffe Place</a:t>
            </a:r>
          </a:p>
        </p:txBody>
      </p:sp>
      <p:pic>
        <p:nvPicPr>
          <p:cNvPr id="23" name="Picture 22"/>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5852160" y="3796974"/>
            <a:ext cx="1920240" cy="1249157"/>
          </a:xfrm>
          <a:prstGeom prst="rect">
            <a:avLst/>
          </a:prstGeom>
          <a:ln>
            <a:solidFill>
              <a:schemeClr val="bg1"/>
            </a:solidFill>
          </a:ln>
        </p:spPr>
      </p:pic>
    </p:spTree>
    <p:extLst>
      <p:ext uri="{BB962C8B-B14F-4D97-AF65-F5344CB8AC3E}">
        <p14:creationId xmlns:p14="http://schemas.microsoft.com/office/powerpoint/2010/main" val="40697896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356</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Trebuchet MS</vt:lpstr>
      <vt:lpstr>Verdana</vt:lpstr>
      <vt:lpstr>Office Theme</vt:lpstr>
      <vt:lpstr>5007 Double Fox Road #5 Charleston ~ MLS# 16001692 ~ $167,000</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1280 Marsh Rabbit Ct Dunes West ~ Mt Pleasant MLS# 1411605 ~ $</dc:title>
  <dc:creator>CVH360</dc:creator>
  <cp:lastModifiedBy>A. Thomas Price</cp:lastModifiedBy>
  <cp:revision>21</cp:revision>
  <dcterms:created xsi:type="dcterms:W3CDTF">2006-08-16T00:00:00Z</dcterms:created>
  <dcterms:modified xsi:type="dcterms:W3CDTF">2016-01-26T18:26:54Z</dcterms:modified>
</cp:coreProperties>
</file>