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6"/>
            <a:ext cx="3434160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6"/>
            <a:ext cx="3435508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5"/>
            <a:ext cx="4344988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5"/>
            <a:ext cx="2557066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3"/>
            <a:ext cx="699516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mailto:paige@mattoneillteam.com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0" Type="http://schemas.openxmlformats.org/officeDocument/2006/relationships/image" Target="../media/image7.jpeg"/><Relationship Id="rId4" Type="http://schemas.openxmlformats.org/officeDocument/2006/relationships/hyperlink" Target="mailto:ben@mattoneillteam.com" TargetMode="External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22890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CF96460F-AB17-4552-A5E4-F2AB2ACBD4BB}"/>
              </a:ext>
            </a:extLst>
          </p:cNvPr>
          <p:cNvSpPr/>
          <p:nvPr/>
        </p:nvSpPr>
        <p:spPr>
          <a:xfrm rot="10800000">
            <a:off x="832757" y="0"/>
            <a:ext cx="6106886" cy="6585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14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314504"/>
            <a:ext cx="7772400" cy="9144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500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Bucksley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 Lane #104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de-DE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Daniel Island, SC 29492 ~ MLS# 18023196 ~ $159,000</a:t>
            </a:r>
            <a:endParaRPr lang="en-US" sz="18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2757" y="-419100"/>
            <a:ext cx="6106886" cy="3945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964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Great Downtown Investment Opportunity</a:t>
            </a:r>
            <a:endParaRPr lang="en-US" sz="1964" b="1" i="1" dirty="0">
              <a:ln w="3175">
                <a:noFil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235007" y="1391850"/>
            <a:ext cx="179614" cy="282971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7"/>
          </a:p>
        </p:txBody>
      </p:sp>
      <p:sp>
        <p:nvSpPr>
          <p:cNvPr id="9" name="Rectangle 8"/>
          <p:cNvSpPr/>
          <p:nvPr/>
        </p:nvSpPr>
        <p:spPr>
          <a:xfrm>
            <a:off x="9525" y="9543408"/>
            <a:ext cx="3427639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Paige Rhodes     843-830-3281</a:t>
            </a:r>
            <a:b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</a:b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paige@mattoneillteam.com</a:t>
            </a:r>
            <a:endParaRPr lang="en-US" sz="16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84703" y="96188"/>
            <a:ext cx="2818865" cy="479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514" b="1" i="1" dirty="0">
                <a:ln w="3175">
                  <a:noFill/>
                </a:ln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1405" y="5592445"/>
            <a:ext cx="4889591" cy="3754874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Everything you need is located on the tropical community of Daniel Island &amp; this 1st floor unit puts you in the center of it all! Miles of biking trails along the Lowcountry marshes &amp; rivers, a kayak launch, tennis center, golf courses, playgrounds, churches, schools, great dining &amp; shopping all of which you can literally walk to from this 1 bedroom, 1 bath, move-in ready unit. The living room is spacious &amp; opens to the kitchen which boasts granite counters and a subway tile backsplash. Laundry room next to the kitchen &amp; has a full size W&amp;D that convey with the unit. From the living room you can access the screened-in porch. Gorgeous porcelain ceramic tile flooring in the entry, kitchen &amp; bath, &amp; the bath also includes granite counters! There is also crown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moulding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throughout the unit.</a:t>
            </a:r>
          </a:p>
          <a:p>
            <a:pPr algn="ctr"/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Amenities include a pool, fitness center, grilling area &amp; picnic areas</a:t>
            </a:r>
            <a:endParaRPr lang="en-US" sz="105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952014" y="7711112"/>
            <a:ext cx="3053443" cy="28578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257" b="1" i="1" dirty="0">
                <a:latin typeface="Palatino Linotype" panose="02040502050505030304" pitchFamily="18" charset="0"/>
              </a:rPr>
              <a:t>Book your viewing today!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35238" y="9479621"/>
            <a:ext cx="3429000" cy="5847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600" dirty="0">
                <a:latin typeface="Palatino Linotype" panose="02040502050505030304" pitchFamily="18" charset="0"/>
              </a:rPr>
              <a:t>Ben Laaper     843-642-3546</a:t>
            </a:r>
          </a:p>
          <a:p>
            <a:pPr algn="ctr"/>
            <a:r>
              <a:rPr lang="en-US" sz="1600" dirty="0">
                <a:latin typeface="Palatino Linotype" panose="02040502050505030304" pitchFamily="18" charset="0"/>
                <a:hlinkClick r:id="rId4"/>
              </a:rPr>
              <a:t>ben@mattoneillteam.com</a:t>
            </a:r>
            <a:r>
              <a:rPr lang="en-US" sz="1600" dirty="0">
                <a:latin typeface="Palatino Linotype" panose="02040502050505030304" pitchFamily="18" charset="0"/>
              </a:rPr>
              <a:t> </a:t>
            </a:r>
            <a:endParaRPr lang="en-US" sz="1600" u="sng" dirty="0">
              <a:latin typeface="Palatino Linotype" panose="02040502050505030304" pitchFamily="18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BD691C0-4436-431A-8904-93921F2411D5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8538456"/>
            <a:ext cx="1371600" cy="9144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E3D738C8-99E8-422A-8248-46A8AE81D005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5370492"/>
            <a:ext cx="1371600" cy="9144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F41B3CF-0EC9-4A63-9576-5525C3362A04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6426480"/>
            <a:ext cx="1371600" cy="9144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87150F6-87C8-4BCA-A887-210C6CCDFCF4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7482468"/>
            <a:ext cx="1371600" cy="9144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2E076E5E-87C4-437C-8207-D06B59C46B18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8538456"/>
            <a:ext cx="1371600" cy="91440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E661A723-B89C-4143-9C87-FB53657EC076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5370492"/>
            <a:ext cx="1371600" cy="91440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2AA86EA-EA06-4685-B72C-58A65BB7CC26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6426480"/>
            <a:ext cx="1371600" cy="9144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74B0270-A0D9-4C1F-AB36-5DFB3AFDFE6C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7482468"/>
            <a:ext cx="13716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199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66</cp:revision>
  <dcterms:created xsi:type="dcterms:W3CDTF">2006-08-16T00:00:00Z</dcterms:created>
  <dcterms:modified xsi:type="dcterms:W3CDTF">2019-01-07T19:03:29Z</dcterms:modified>
</cp:coreProperties>
</file>