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13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10/6/2014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258" y="-1"/>
            <a:ext cx="7779658" cy="583474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bg2">
                    <a:lumMod val="50000"/>
                  </a:schemeClr>
                </a:solidFill>
                <a:latin typeface="Palatino Linotype" panose="02040502050505030304" pitchFamily="18" charset="0"/>
              </a:rPr>
              <a:t>5012 Green Dolphin Way </a:t>
            </a:r>
            <a:r>
              <a:rPr lang="en-US" sz="1800" dirty="0" smtClean="0">
                <a:solidFill>
                  <a:schemeClr val="bg2">
                    <a:lumMod val="50000"/>
                  </a:schemeClr>
                </a:solidFill>
                <a:latin typeface="Palatino Linotype" panose="02040502050505030304" pitchFamily="18" charset="0"/>
              </a:rPr>
              <a:t>~ </a:t>
            </a:r>
            <a:r>
              <a:rPr lang="en-US" sz="1800" dirty="0" smtClean="0">
                <a:solidFill>
                  <a:schemeClr val="bg2">
                    <a:lumMod val="50000"/>
                  </a:schemeClr>
                </a:solidFill>
                <a:latin typeface="Palatino Linotype" panose="02040502050505030304" pitchFamily="18" charset="0"/>
              </a:rPr>
              <a:t>Kiawah Island ~ </a:t>
            </a:r>
            <a:r>
              <a:rPr lang="en-US" sz="1800" dirty="0" smtClean="0">
                <a:solidFill>
                  <a:schemeClr val="bg2">
                    <a:lumMod val="50000"/>
                  </a:schemeClr>
                </a:solidFill>
                <a:latin typeface="Palatino Linotype" panose="02040502050505030304" pitchFamily="18" charset="0"/>
              </a:rPr>
              <a:t>MLS# </a:t>
            </a:r>
            <a:r>
              <a:rPr lang="en-US" sz="1800" dirty="0" smtClean="0">
                <a:solidFill>
                  <a:schemeClr val="bg2">
                    <a:lumMod val="50000"/>
                  </a:schemeClr>
                </a:solidFill>
                <a:latin typeface="Palatino Linotype" panose="02040502050505030304" pitchFamily="18" charset="0"/>
              </a:rPr>
              <a:t>1418464 ~ $799,000</a:t>
            </a:r>
            <a:endParaRPr lang="en-US" sz="18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100" dirty="0" smtClean="0">
                <a:latin typeface="Palatino Linotype" panose="02040502050505030304" pitchFamily="18" charset="0"/>
                <a:cs typeface="Times New Roman" panose="02020603050405020304" pitchFamily="18" charset="0"/>
              </a:rPr>
              <a:t>Yes</a:t>
            </a:r>
            <a:r>
              <a:rPr lang="en-US" sz="1100" dirty="0">
                <a:latin typeface="Palatino Linotype" panose="02040502050505030304" pitchFamily="18" charset="0"/>
                <a:cs typeface="Times New Roman" panose="02020603050405020304" pitchFamily="18" charset="0"/>
              </a:rPr>
              <a:t>, it's true that home is where the heart is, but with this three bedroom villa on Kiawah Island, home also happens to be where there are pristine white sand beaches, a gorgeous golf course, fine dining and an award winning tennis club all within walking distance. This outstanding villa is nestled amongst mature, shade-providing live oaks and offers peaceful water views from its two rear balconies. This lovely villa is only 100 feet from the beach and is located on the 17th hole of Turtle Point Golf Course. The open floor plan offers 1,656 square feet of living area, ceramic tile floors to help keep you cool and loads of windows that let the natural light pour in. The beautiful kitchen features Corian counters, stainless steel appliances and an opening above the sink that reveals the breakfast bar. The living room flows into the dining room which leads to the family room where there is a cozy fireplace to keep you warm on the occasional cool evening. From the family room, a sliding door allows access to this level's deck where you can sip on a cool drink while looking out to the lagoon. Sit back and keep your eye out for pelicans, blue herons, osprey and even bald eagles hidden among the palmettos, magnolias, red cedars, and crape myrtles. As the country's largest sea turtle breeding ground, there's plenty of wildlife to appreciate here. Upstairs, the owner's retreat has its own private deck with a higher vantage point for the view and an </a:t>
            </a:r>
            <a:r>
              <a:rPr lang="en-US" sz="1100" dirty="0" err="1">
                <a:latin typeface="Palatino Linotype" panose="02040502050505030304" pitchFamily="18" charset="0"/>
                <a:cs typeface="Times New Roman" panose="02020603050405020304" pitchFamily="18" charset="0"/>
              </a:rPr>
              <a:t>en</a:t>
            </a:r>
            <a:r>
              <a:rPr lang="en-US" sz="1100" dirty="0">
                <a:latin typeface="Palatino Linotype" panose="02040502050505030304" pitchFamily="18" charset="0"/>
                <a:cs typeface="Times New Roman" panose="02020603050405020304" pitchFamily="18" charset="0"/>
              </a:rPr>
              <a:t>-suite bath with a dual vanity and relaxing jetted tub. As a part of the secure, gated community of Kiawah Island, you'll enjoy the community's walking/biking trail system to take you from the playground to the pool areas to the tennis courts and the golf course. You'll also enjoy the large outdoor park with volleyball, soccer, basketball courts, a water park, and a neighborhood pool &amp; club house featuring exercise equipment, exercise classes, bridge classes, and food. If you've been looking for maintenance-free living on one of the most beautiful places in the world, be sure to check this incredible villa out!</a:t>
            </a:r>
            <a:endParaRPr lang="en-US" sz="1100" dirty="0">
              <a:latin typeface="Palatino Linotype" panose="02040502050505030304" pitchFamily="18" charset="0"/>
              <a:cs typeface="Times New Roman" panose="02020603050405020304" pitchFamily="18" charset="0"/>
            </a:endParaRPr>
          </a:p>
        </p:txBody>
      </p:sp>
      <p:sp>
        <p:nvSpPr>
          <p:cNvPr id="5" name="Rectangle 4"/>
          <p:cNvSpPr/>
          <p:nvPr/>
        </p:nvSpPr>
        <p:spPr>
          <a:xfrm>
            <a:off x="-7257" y="84892"/>
            <a:ext cx="7703457" cy="769441"/>
          </a:xfrm>
          <a:prstGeom prst="rect">
            <a:avLst/>
          </a:prstGeom>
        </p:spPr>
        <p:txBody>
          <a:bodyPr wrap="square">
            <a:spAutoFit/>
          </a:bodyPr>
          <a:lstStyle/>
          <a:p>
            <a:pPr algn="r"/>
            <a:r>
              <a:rPr lang="en-US" sz="4400" b="1" dirty="0" smtClean="0">
                <a:ln>
                  <a:solidFill>
                    <a:schemeClr val="bg1"/>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Kiawah Island Retreat</a:t>
            </a:r>
            <a:endParaRPr lang="en-US" sz="4400" b="1" dirty="0">
              <a:ln>
                <a:solidFill>
                  <a:schemeClr val="bg1"/>
                </a:solidFill>
              </a:ln>
              <a:solidFill>
                <a:schemeClr val="bg1"/>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b="10625"/>
          <a:stretch/>
        </p:blipFill>
        <p:spPr>
          <a:xfrm>
            <a:off x="76200" y="84892"/>
            <a:ext cx="2416552" cy="1619846"/>
          </a:xfrm>
          <a:prstGeom prst="rect">
            <a:avLst/>
          </a:prstGeom>
          <a:ln>
            <a:solidFill>
              <a:schemeClr val="bg1"/>
            </a:solidFill>
          </a:ln>
          <a:effectLst>
            <a:outerShdw blurRad="292100" dist="139700" dir="2700000" algn="tl" rotWithShape="0">
              <a:srgbClr val="333333">
                <a:alpha val="65000"/>
              </a:srgb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Matt@MattOneillTeam.com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7177" y="10633710"/>
            <a:ext cx="2057400" cy="154305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10633710"/>
            <a:ext cx="2057400" cy="154305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34290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428</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2014-10-06T13:38:11Z</dcterms:modified>
</cp:coreProperties>
</file>