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11/29/2018</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401"/>
            <a:ext cx="7772400" cy="1430415"/>
          </a:xfrm>
        </p:spPr>
        <p:txBody>
          <a:bodyPr>
            <a:normAutofit/>
          </a:bodyPr>
          <a:lstStyle/>
          <a:p>
            <a:r>
              <a:rPr lang="en-US" sz="2800" b="1" i="1" dirty="0">
                <a:solidFill>
                  <a:srgbClr val="FF0000"/>
                </a:solidFill>
                <a:latin typeface="Times New Roman" panose="02020603050405020304" pitchFamily="18" charset="0"/>
                <a:cs typeface="Times New Roman" panose="02020603050405020304" pitchFamily="18" charset="0"/>
              </a:rPr>
              <a:t>Bristol Condominiums Price Reduced</a:t>
            </a:r>
            <a:br>
              <a:rPr lang="en-US" sz="2400" b="1" i="1" dirty="0">
                <a:solidFill>
                  <a:srgbClr val="FF0000"/>
                </a:solidFill>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5016 Old Bridgeview Lane</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The Bristol ~ Charleston, SC 29403 ~ MLS# 18024291 ~ $659,000</a:t>
            </a:r>
            <a:endParaRPr lang="en-US" sz="2400" i="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20312" y="4572000"/>
            <a:ext cx="7331776" cy="3772821"/>
          </a:xfrm>
        </p:spPr>
        <p:txBody>
          <a:bodyPr anchor="ctr">
            <a:normAutofit lnSpcReduction="10000"/>
          </a:bodyPr>
          <a:lstStyle/>
          <a:p>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This gorgeous luxury condo located on the top floor of the Bristol, provides panoramic views of the Ashley River and the Bristol Marina. The private terrace allows you to take in the beauty of Charleston. This pristine unit has beautiful hardwood floors throughout the spacious living and dining area, as well as a gas fireplace. The chef's kitchen is complete with stainless steel appliance's and granite counter-tops. Both bedrooms contain full </a:t>
            </a:r>
            <a:r>
              <a:rPr lang="en-US" sz="1800" dirty="0" err="1">
                <a:solidFill>
                  <a:schemeClr val="tx1">
                    <a:lumMod val="65000"/>
                    <a:lumOff val="35000"/>
                  </a:schemeClr>
                </a:solidFill>
                <a:latin typeface="Times New Roman" panose="02020603050405020304" pitchFamily="18" charset="0"/>
                <a:cs typeface="Times New Roman" panose="02020603050405020304" pitchFamily="18" charset="0"/>
              </a:rPr>
              <a:t>ensuite</a:t>
            </a:r>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 bathrooms that ensure privacy. An additional half bathroom is located in the main living area. The unit comes with two deeded parking spaces inside the covered parking deck.</a:t>
            </a:r>
          </a:p>
          <a:p>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The Bristol condominiums located on the banks of the Ashley has just fifty four units and comes with amenities that are unparalleled in Charleston. Amenities include private marina, kayak storage, club room, library, saltwater pool, fitness center, on site management, concierge services and twenty-four hour security.</a:t>
            </a:r>
          </a:p>
        </p:txBody>
      </p:sp>
      <p:sp>
        <p:nvSpPr>
          <p:cNvPr id="4" name="Rectangle 3"/>
          <p:cNvSpPr/>
          <p:nvPr/>
        </p:nvSpPr>
        <p:spPr>
          <a:xfrm>
            <a:off x="137160" y="152400"/>
            <a:ext cx="7498080" cy="9677400"/>
          </a:xfrm>
          <a:prstGeom prst="rect">
            <a:avLst/>
          </a:prstGeom>
          <a:noFill/>
          <a:ln w="3175">
            <a:solidFill>
              <a:srgbClr val="FF8B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90500" y="8458200"/>
            <a:ext cx="7391400" cy="1323439"/>
          </a:xfrm>
          <a:prstGeom prst="rect">
            <a:avLst/>
          </a:prstGeom>
        </p:spPr>
        <p:txBody>
          <a:bodyPr wrap="square">
            <a:spAutoFit/>
          </a:bodyPr>
          <a:lstStyle/>
          <a:p>
            <a:pPr algn="ctr"/>
            <a:r>
              <a:rPr lang="en-US" sz="2000" b="1" dirty="0">
                <a:latin typeface="Times New Roman" panose="02020603050405020304" pitchFamily="18" charset="0"/>
                <a:cs typeface="Times New Roman" panose="02020603050405020304" pitchFamily="18" charset="0"/>
              </a:rPr>
              <a:t>Kenneth Nix</a:t>
            </a:r>
          </a:p>
          <a:p>
            <a:pPr algn="ctr"/>
            <a:r>
              <a:rPr lang="en-US" sz="1600" dirty="0">
                <a:latin typeface="Times New Roman" panose="02020603050405020304" pitchFamily="18" charset="0"/>
                <a:cs typeface="Times New Roman" panose="02020603050405020304" pitchFamily="18" charset="0"/>
              </a:rPr>
              <a:t>kenneth@landsouthofcharleston.com</a:t>
            </a:r>
          </a:p>
          <a:p>
            <a:pPr algn="ctr"/>
            <a:r>
              <a:rPr lang="pt-BR" sz="1600" dirty="0">
                <a:latin typeface="Times New Roman" panose="02020603050405020304" pitchFamily="18" charset="0"/>
                <a:cs typeface="Times New Roman" panose="02020603050405020304" pitchFamily="18" charset="0"/>
              </a:rPr>
              <a:t>M (843) 222-2582 | O (843) 577-5263</a:t>
            </a:r>
          </a:p>
          <a:p>
            <a:pPr algn="ctr"/>
            <a:endParaRPr lang="en-US" sz="1600" dirty="0">
              <a:latin typeface="Times New Roman" panose="02020603050405020304" pitchFamily="18" charset="0"/>
              <a:cs typeface="Times New Roman" panose="02020603050405020304" pitchFamily="18" charset="0"/>
            </a:endParaRPr>
          </a:p>
          <a:p>
            <a:pPr algn="ctr"/>
            <a:r>
              <a:rPr lang="en-US" sz="1200" dirty="0">
                <a:latin typeface="Times New Roman" panose="02020603050405020304" pitchFamily="18" charset="0"/>
                <a:cs typeface="Times New Roman" panose="02020603050405020304" pitchFamily="18" charset="0"/>
              </a:rPr>
              <a:t>Land South of Charleston, LLC | 180 E Bay St Ste 300 | Charleston, SC 29401</a:t>
            </a:r>
          </a:p>
        </p:txBody>
      </p:sp>
      <p:cxnSp>
        <p:nvCxnSpPr>
          <p:cNvPr id="7" name="Straight Connector 6"/>
          <p:cNvCxnSpPr/>
          <p:nvPr/>
        </p:nvCxnSpPr>
        <p:spPr>
          <a:xfrm>
            <a:off x="1028700" y="8401510"/>
            <a:ext cx="5715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5404" y="1600199"/>
            <a:ext cx="2853385" cy="1907555"/>
          </a:xfrm>
          <a:prstGeom prst="rect">
            <a:avLst/>
          </a:prstGeom>
        </p:spPr>
      </p:pic>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72283" y="3657600"/>
            <a:ext cx="1367790" cy="914400"/>
          </a:xfrm>
          <a:prstGeom prst="rect">
            <a:avLst/>
          </a:prstGeom>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7355" y="3657600"/>
            <a:ext cx="1369696" cy="914400"/>
          </a:xfrm>
          <a:prstGeom prst="rect">
            <a:avLst/>
          </a:prstGeom>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39231" y="3657600"/>
            <a:ext cx="610872" cy="914400"/>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87178" y="3657600"/>
            <a:ext cx="1369696" cy="914400"/>
          </a:xfrm>
          <a:prstGeom prst="rect">
            <a:avLst/>
          </a:prstGeom>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91626" y="1600199"/>
            <a:ext cx="2855721" cy="1906462"/>
          </a:xfrm>
          <a:prstGeom prst="rect">
            <a:avLst/>
          </a:prstGeom>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251846" y="1600198"/>
            <a:ext cx="1276723" cy="1911096"/>
          </a:xfrm>
          <a:prstGeom prst="rect">
            <a:avLst/>
          </a:prstGeom>
        </p:spPr>
      </p:pic>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454128" y="3657600"/>
            <a:ext cx="610872" cy="914400"/>
          </a:xfrm>
          <a:prstGeom prst="rect">
            <a:avLst/>
          </a:prstGeom>
        </p:spPr>
      </p:pic>
      <p:pic>
        <p:nvPicPr>
          <p:cNvPr id="15" name="Picture 14">
            <a:extLst>
              <a:ext uri="{FF2B5EF4-FFF2-40B4-BE49-F238E27FC236}">
                <a16:creationId xmlns:a16="http://schemas.microsoft.com/office/drawing/2014/main" id="{8C822E22-DE64-402A-9400-AFAEA29F2532}"/>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962253" y="3657600"/>
            <a:ext cx="1369695" cy="914400"/>
          </a:xfrm>
          <a:prstGeom prst="rect">
            <a:avLst/>
          </a:prstGeom>
        </p:spPr>
      </p:pic>
    </p:spTree>
    <p:extLst>
      <p:ext uri="{BB962C8B-B14F-4D97-AF65-F5344CB8AC3E}">
        <p14:creationId xmlns:p14="http://schemas.microsoft.com/office/powerpoint/2010/main" val="3945436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204</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Bristol Condominiums Price Reduced 5016 Old Bridgeview Lane The Bristol ~ Charleston, SC 29403 ~ MLS# 18024291 ~ $659,000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Investment Opportunity ~ Handyman Special ~</dc:title>
  <dc:creator>CVH360</dc:creator>
  <cp:lastModifiedBy>A. Thomas Price</cp:lastModifiedBy>
  <cp:revision>16</cp:revision>
  <dcterms:created xsi:type="dcterms:W3CDTF">2006-08-16T00:00:00Z</dcterms:created>
  <dcterms:modified xsi:type="dcterms:W3CDTF">2018-11-29T15:10:28Z</dcterms:modified>
</cp:coreProperties>
</file>