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18" y="-148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30" y="0"/>
            <a:ext cx="7769540" cy="436184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393047"/>
            <a:ext cx="7772400" cy="87443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2400" dirty="0">
              <a:solidFill>
                <a:schemeClr val="bg2">
                  <a:lumMod val="50000"/>
                </a:schemeClr>
              </a:solidFill>
              <a:latin typeface="Palatino Linotype" panose="02040502050505030304" pitchFamily="18" charset="0"/>
            </a:endParaRPr>
          </a:p>
          <a:p>
            <a:pPr algn="ctr"/>
            <a:r>
              <a:rPr lang="en-US" sz="2400" dirty="0">
                <a:solidFill>
                  <a:schemeClr val="bg2">
                    <a:lumMod val="50000"/>
                  </a:schemeClr>
                </a:solidFill>
                <a:latin typeface="Palatino Linotype" panose="02040502050505030304" pitchFamily="18" charset="0"/>
              </a:rPr>
              <a:t>5018 Old Bridgeview Lane</a:t>
            </a:r>
          </a:p>
          <a:p>
            <a:pPr algn="ctr"/>
            <a:r>
              <a:rPr lang="en-US" sz="1800" dirty="0">
                <a:solidFill>
                  <a:schemeClr val="bg2">
                    <a:lumMod val="50000"/>
                  </a:schemeClr>
                </a:solidFill>
                <a:latin typeface="Palatino Linotype" panose="02040502050505030304" pitchFamily="18" charset="0"/>
              </a:rPr>
              <a:t>The Bristol ~ Charleston, SC 29403 ~ MLS# 18016890 ~ $1,125,000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5392134"/>
            <a:ext cx="4113176" cy="6777965"/>
          </a:xfrm>
        </p:spPr>
        <p:txBody>
          <a:bodyPr anchor="ctr">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Downtown Charleston Penthouse living with views of the marina on the Ashley River awaits you! This exclusive, gated community is set in the heart of downtown and boasts luxurious amenities such as the garden area in the entrance, a library, conference room, state of the art fitness center &amp; community room you can rent out that's perfect for entertaining with a full kitchen, fireplace &amp; plenty of space for friends &amp; family to relax. The sparkling pool looks over the water &amp; is the ultimate in relaxation. The penthouse elevation gives you heightened views of this amazing location looking out to the river and marina from the two balconies &amp; from throughout the unit's many windows. A fireplace in the main living space brings warmth to the home &amp; the chef's kitchen won't disappoint!</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20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Saltwater Pool</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Garden Area</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Library/Conference Room</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Fitness Center</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Sauna</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Locker Rooms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Community Entertainment Room</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Community Kitchen</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Condo comes with 2 covered, deeded </a:t>
            </a:r>
            <a:r>
              <a:rPr lang="en-US" sz="1200" dirty="0" err="1">
                <a:solidFill>
                  <a:schemeClr val="bg2">
                    <a:lumMod val="25000"/>
                  </a:schemeClr>
                </a:solidFill>
                <a:latin typeface="Palatino Linotype" panose="02040502050505030304" pitchFamily="18" charset="0"/>
                <a:cs typeface="Times New Roman" panose="02020603050405020304" pitchFamily="18" charset="0"/>
              </a:rPr>
              <a:t>parkings</a:t>
            </a:r>
            <a:r>
              <a:rPr lang="en-US" sz="1200" dirty="0">
                <a:solidFill>
                  <a:schemeClr val="bg2">
                    <a:lumMod val="25000"/>
                  </a:schemeClr>
                </a:solidFill>
                <a:latin typeface="Palatino Linotype" panose="02040502050505030304" pitchFamily="18" charset="0"/>
                <a:cs typeface="Times New Roman" panose="02020603050405020304" pitchFamily="18" charset="0"/>
              </a:rPr>
              <a:t> spaces and a climate controlled storage unit both located on the 2nd level of parking garage.</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The </a:t>
            </a:r>
            <a:r>
              <a:rPr lang="en-US" sz="1200" dirty="0" err="1">
                <a:solidFill>
                  <a:schemeClr val="bg2">
                    <a:lumMod val="25000"/>
                  </a:schemeClr>
                </a:solidFill>
                <a:latin typeface="Palatino Linotype" panose="02040502050505030304" pitchFamily="18" charset="0"/>
                <a:cs typeface="Times New Roman" panose="02020603050405020304" pitchFamily="18" charset="0"/>
              </a:rPr>
              <a:t>WestEdge</a:t>
            </a:r>
            <a:r>
              <a:rPr lang="en-US" sz="1200" dirty="0">
                <a:solidFill>
                  <a:schemeClr val="bg2">
                    <a:lumMod val="25000"/>
                  </a:schemeClr>
                </a:solidFill>
                <a:latin typeface="Palatino Linotype" panose="02040502050505030304" pitchFamily="18" charset="0"/>
                <a:cs typeface="Times New Roman" panose="02020603050405020304" pitchFamily="18" charset="0"/>
              </a:rPr>
              <a:t> Medical Research Center, currently being built across the street, will offer a brand new Publix Grocery Store and many convenient places to eat.</a:t>
            </a:r>
            <a:endParaRPr lang="en-US" sz="1200" i="1" dirty="0">
              <a:solidFill>
                <a:schemeClr val="bg2">
                  <a:lumMod val="25000"/>
                </a:schemeClr>
              </a:solidFill>
              <a:latin typeface="Palatino Linotype" panose="02040502050505030304" pitchFamily="18" charset="0"/>
              <a:cs typeface="Times New Roman" panose="02020603050405020304" pitchFamily="18" charset="0"/>
            </a:endParaRPr>
          </a:p>
          <a:p>
            <a:endParaRPr lang="en-US" sz="1200" i="1" dirty="0">
              <a:solidFill>
                <a:schemeClr val="bg2">
                  <a:lumMod val="25000"/>
                </a:schemeClr>
              </a:solidFill>
              <a:latin typeface="Palatino Linotype" panose="02040502050505030304" pitchFamily="18" charset="0"/>
              <a:cs typeface="Times New Roman" panose="02020603050405020304" pitchFamily="18" charset="0"/>
            </a:endParaRPr>
          </a:p>
          <a:p>
            <a:r>
              <a:rPr lang="en-US" sz="1200"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0"/>
            <a:ext cx="7776582" cy="769441"/>
          </a:xfrm>
          <a:prstGeom prst="rect">
            <a:avLst/>
          </a:prstGeom>
        </p:spPr>
        <p:txBody>
          <a:bodyPr wrap="square">
            <a:spAutoFit/>
          </a:bodyPr>
          <a:lstStyle/>
          <a:p>
            <a:r>
              <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Downtown Penthouse!</a:t>
            </a:r>
            <a:endPar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6815686"/>
            <a:ext cx="1828800"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5433508"/>
            <a:ext cx="1828800"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0962220"/>
            <a:ext cx="1828800"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8197864"/>
            <a:ext cx="1828800"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9580042"/>
            <a:ext cx="1828800"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6815686"/>
            <a:ext cx="1828800" cy="1216152"/>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433508"/>
            <a:ext cx="1828800" cy="1216152"/>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43600" y="10962220"/>
            <a:ext cx="1828800"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3600" y="8197864"/>
            <a:ext cx="1828800" cy="1216152"/>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9580042"/>
            <a:ext cx="1828800" cy="1216152"/>
          </a:xfrm>
          <a:prstGeom prst="rect">
            <a:avLst/>
          </a:prstGeom>
        </p:spPr>
      </p:pic>
      <p:pic>
        <p:nvPicPr>
          <p:cNvPr id="27" name="Picture 26">
            <a:extLst>
              <a:ext uri="{FF2B5EF4-FFF2-40B4-BE49-F238E27FC236}">
                <a16:creationId xmlns:a16="http://schemas.microsoft.com/office/drawing/2014/main" id="{7BBAF000-9673-42CD-82F2-20DF58E8AA7E}"/>
              </a:ext>
            </a:extLst>
          </p:cNvPr>
          <p:cNvPicPr>
            <a:picLocks noChangeAspect="1"/>
          </p:cNvPicPr>
          <p:nvPr/>
        </p:nvPicPr>
        <p:blipFill>
          <a:blip r:embed="rId14" cstate="print">
            <a:lum bright="70000" contrast="-70000"/>
            <a:extLst>
              <a:ext uri="{28A0092B-C50C-407E-A947-70E740481C1C}">
                <a14:useLocalDpi xmlns:a14="http://schemas.microsoft.com/office/drawing/2010/main" val="0"/>
              </a:ext>
            </a:extLst>
          </a:blip>
          <a:stretch>
            <a:fillRect/>
          </a:stretch>
        </p:blipFill>
        <p:spPr>
          <a:xfrm>
            <a:off x="5943600" y="3416390"/>
            <a:ext cx="1828800" cy="909457"/>
          </a:xfrm>
          <a:prstGeom prst="rect">
            <a:avLst/>
          </a:prstGeom>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255</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2018-08-16T19:14:57Z</dcterms:modified>
</cp:coreProperties>
</file>