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786" y="78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6190" y="620261"/>
            <a:ext cx="5699009" cy="3799339"/>
          </a:xfrm>
          <a:prstGeom prst="rect">
            <a:avLst/>
          </a:prstGeom>
          <a:ln w="3175"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7532625" y="7718032"/>
            <a:ext cx="3200399" cy="13779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" y="0"/>
            <a:ext cx="7315198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6870" y="6932481"/>
            <a:ext cx="5678327" cy="1905583"/>
          </a:xfrm>
        </p:spPr>
        <p:txBody>
          <a:bodyPr anchor="t">
            <a:noAutofit/>
          </a:bodyPr>
          <a:lstStyle/>
          <a:p>
            <a:r>
              <a:rPr lang="en-US" sz="1400" b="1" i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Corner lot and spacious home in this lovely Mt Pleasant community! This 3BR/2BA home offers very large bedrooms, family room with fireplace, kitchen with breakfast area, formal dining room along with a tremendous Carolina/sun room that overlooks the fenced back yard! The home sits on a corner lot that backs up to a buffered area but has a gate that opens to the Mt Pleasant Tennis Complex and playground area. Seller is offering a TLC allowance at closing for flooring and fresh paint! </a:t>
            </a:r>
            <a:endParaRPr lang="en-US" sz="1400" i="1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7346" y="4688046"/>
            <a:ext cx="5678329" cy="1712754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501 Upland Place</a:t>
            </a:r>
            <a:br>
              <a:rPr lang="en-US" sz="24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7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Coopers Landing</a:t>
            </a:r>
            <a:br>
              <a:rPr lang="en-US" sz="17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7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 Pleasant, SC 29464</a:t>
            </a:r>
            <a:br>
              <a:rPr lang="en-US" sz="17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7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MLS# 19021316</a:t>
            </a:r>
            <a:br>
              <a:rPr lang="en-US" sz="17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7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$397,000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16" y="9052521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Sandra Estee</a:t>
            </a:r>
          </a:p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(843) 906-0159</a:t>
            </a:r>
          </a:p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sandraestee119@gmail.com</a:t>
            </a:r>
          </a:p>
          <a:p>
            <a:pPr algn="ctr"/>
            <a:r>
              <a:rPr lang="en-US" sz="120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.EstevaHomes.com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8995372"/>
            <a:ext cx="1018834" cy="70044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184" y="9191021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Esteva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Properties</a:t>
            </a:r>
          </a:p>
          <a:p>
            <a:pPr algn="ctr"/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887 Johnnie Dodds Blvd</a:t>
            </a:r>
          </a:p>
          <a:p>
            <a:pPr algn="ctr"/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 200</a:t>
            </a:r>
          </a:p>
          <a:p>
            <a:pPr algn="ctr"/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Mt. Pleasant, SC 29464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36871" y="-7341"/>
            <a:ext cx="5678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$5,000 TLC Allowance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2558" y="9200650"/>
            <a:ext cx="694042" cy="6270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811" y="92375"/>
            <a:ext cx="1302083" cy="8683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811" y="5068762"/>
            <a:ext cx="1302329" cy="86839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811" y="2082863"/>
            <a:ext cx="1302586" cy="86847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811" y="6064005"/>
            <a:ext cx="1302187" cy="8684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811" y="1087620"/>
            <a:ext cx="1302585" cy="86839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811" y="8054735"/>
            <a:ext cx="1302585" cy="86839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811" y="3078193"/>
            <a:ext cx="1302465" cy="86847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811" y="7059334"/>
            <a:ext cx="1302576" cy="86854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811" y="4073519"/>
            <a:ext cx="1302053" cy="86839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320</TotalTime>
  <Words>131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Lucida Sans</vt:lpstr>
      <vt:lpstr>Open Sans</vt:lpstr>
      <vt:lpstr>Wingdings</vt:lpstr>
      <vt:lpstr>Wingdings 2</vt:lpstr>
      <vt:lpstr>Wingdings 3</vt:lpstr>
      <vt:lpstr>Apex</vt:lpstr>
      <vt:lpstr>501 Upland Place Coopers Landing Mount Pleasant, SC 29464 MLS# 19021316 $397,000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62</cp:revision>
  <dcterms:created xsi:type="dcterms:W3CDTF">2006-08-16T00:00:00Z</dcterms:created>
  <dcterms:modified xsi:type="dcterms:W3CDTF">2019-09-18T17:58:40Z</dcterms:modified>
</cp:coreProperties>
</file>