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5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293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554BE-1530-4995-9C68-8CCE5980D21E}"/>
              </a:ext>
            </a:extLst>
          </p:cNvPr>
          <p:cNvSpPr>
            <a:spLocks noGrp="1"/>
          </p:cNvSpPr>
          <p:nvPr>
            <p:ph type="ctrTitle"/>
          </p:nvPr>
        </p:nvSpPr>
        <p:spPr>
          <a:xfrm>
            <a:off x="1028700" y="1646133"/>
            <a:ext cx="6172200" cy="3501813"/>
          </a:xfrm>
        </p:spPr>
        <p:txBody>
          <a:bodyPr anchor="b"/>
          <a:lstStyle>
            <a:lvl1pPr algn="ctr">
              <a:defRPr sz="4050"/>
            </a:lvl1pPr>
          </a:lstStyle>
          <a:p>
            <a:r>
              <a:rPr lang="en-US"/>
              <a:t>Click to edit Master title style</a:t>
            </a:r>
          </a:p>
        </p:txBody>
      </p:sp>
      <p:sp>
        <p:nvSpPr>
          <p:cNvPr id="3" name="Subtitle 2">
            <a:extLst>
              <a:ext uri="{FF2B5EF4-FFF2-40B4-BE49-F238E27FC236}">
                <a16:creationId xmlns:a16="http://schemas.microsoft.com/office/drawing/2014/main" id="{E44D16D5-8088-42BD-B5CB-3DA675226417}"/>
              </a:ext>
            </a:extLst>
          </p:cNvPr>
          <p:cNvSpPr>
            <a:spLocks noGrp="1"/>
          </p:cNvSpPr>
          <p:nvPr>
            <p:ph type="subTitle" idx="1"/>
          </p:nvPr>
        </p:nvSpPr>
        <p:spPr>
          <a:xfrm>
            <a:off x="1028700" y="5282989"/>
            <a:ext cx="6172200" cy="2428451"/>
          </a:xfrm>
        </p:spPr>
        <p:txBody>
          <a:bodyPr/>
          <a:lstStyle>
            <a:lvl1pPr marL="0" indent="0" algn="ctr">
              <a:buNone/>
              <a:defRPr sz="1620"/>
            </a:lvl1pPr>
            <a:lvl2pPr marL="308610" indent="0" algn="ctr">
              <a:buNone/>
              <a:defRPr sz="1350"/>
            </a:lvl2pPr>
            <a:lvl3pPr marL="617220" indent="0" algn="ctr">
              <a:buNone/>
              <a:defRPr sz="1215"/>
            </a:lvl3pPr>
            <a:lvl4pPr marL="925830" indent="0" algn="ctr">
              <a:buNone/>
              <a:defRPr sz="1080"/>
            </a:lvl4pPr>
            <a:lvl5pPr marL="1234440" indent="0" algn="ctr">
              <a:buNone/>
              <a:defRPr sz="1080"/>
            </a:lvl5pPr>
            <a:lvl6pPr marL="1543050" indent="0" algn="ctr">
              <a:buNone/>
              <a:defRPr sz="1080"/>
            </a:lvl6pPr>
            <a:lvl7pPr marL="1851660" indent="0" algn="ctr">
              <a:buNone/>
              <a:defRPr sz="1080"/>
            </a:lvl7pPr>
            <a:lvl8pPr marL="2160270" indent="0" algn="ctr">
              <a:buNone/>
              <a:defRPr sz="1080"/>
            </a:lvl8pPr>
            <a:lvl9pPr marL="2468880" indent="0" algn="ctr">
              <a:buNone/>
              <a:defRPr sz="1080"/>
            </a:lvl9pPr>
          </a:lstStyle>
          <a:p>
            <a:r>
              <a:rPr lang="en-US"/>
              <a:t>Click to edit Master subtitle style</a:t>
            </a:r>
          </a:p>
        </p:txBody>
      </p:sp>
      <p:sp>
        <p:nvSpPr>
          <p:cNvPr id="4" name="Date Placeholder 3">
            <a:extLst>
              <a:ext uri="{FF2B5EF4-FFF2-40B4-BE49-F238E27FC236}">
                <a16:creationId xmlns:a16="http://schemas.microsoft.com/office/drawing/2014/main" id="{F3B48594-4CB1-49FD-B8E9-D9C35A12112F}"/>
              </a:ext>
            </a:extLst>
          </p:cNvPr>
          <p:cNvSpPr>
            <a:spLocks noGrp="1"/>
          </p:cNvSpPr>
          <p:nvPr>
            <p:ph type="dt" sz="half" idx="10"/>
          </p:nvPr>
        </p:nvSpPr>
        <p:spPr/>
        <p:txBody>
          <a:bodyPr/>
          <a:lstStyle/>
          <a:p>
            <a:fld id="{4F8AA163-ADB9-4D73-93F7-EFC8B7E0FF67}" type="datetimeFigureOut">
              <a:rPr lang="en-US" smtClean="0"/>
              <a:t>5/16/2025</a:t>
            </a:fld>
            <a:endParaRPr lang="en-US"/>
          </a:p>
        </p:txBody>
      </p:sp>
      <p:sp>
        <p:nvSpPr>
          <p:cNvPr id="5" name="Footer Placeholder 4">
            <a:extLst>
              <a:ext uri="{FF2B5EF4-FFF2-40B4-BE49-F238E27FC236}">
                <a16:creationId xmlns:a16="http://schemas.microsoft.com/office/drawing/2014/main" id="{1F69A3CA-F420-496C-A96F-9AC069AFF1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6D5CCA-A0A2-4B6C-8547-C6BDF72EB27D}"/>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2819603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07FC4-E9D3-41FD-BD35-8AD262F2F0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D6EF47-2243-49DA-93B9-75660E9614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6419A8-6C33-4DE8-92E6-C35C40F9D25F}"/>
              </a:ext>
            </a:extLst>
          </p:cNvPr>
          <p:cNvSpPr>
            <a:spLocks noGrp="1"/>
          </p:cNvSpPr>
          <p:nvPr>
            <p:ph type="dt" sz="half" idx="10"/>
          </p:nvPr>
        </p:nvSpPr>
        <p:spPr/>
        <p:txBody>
          <a:bodyPr/>
          <a:lstStyle/>
          <a:p>
            <a:fld id="{4F8AA163-ADB9-4D73-93F7-EFC8B7E0FF67}" type="datetimeFigureOut">
              <a:rPr lang="en-US" smtClean="0"/>
              <a:t>5/16/2025</a:t>
            </a:fld>
            <a:endParaRPr lang="en-US"/>
          </a:p>
        </p:txBody>
      </p:sp>
      <p:sp>
        <p:nvSpPr>
          <p:cNvPr id="5" name="Footer Placeholder 4">
            <a:extLst>
              <a:ext uri="{FF2B5EF4-FFF2-40B4-BE49-F238E27FC236}">
                <a16:creationId xmlns:a16="http://schemas.microsoft.com/office/drawing/2014/main" id="{84C97A3B-23C3-48D7-A182-949A3F5421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B7C3A8-A62A-4E5B-A4A1-6640EDB98975}"/>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2374104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D5AC30-3E9B-4388-9FE9-FD4DA554AF12}"/>
              </a:ext>
            </a:extLst>
          </p:cNvPr>
          <p:cNvSpPr>
            <a:spLocks noGrp="1"/>
          </p:cNvSpPr>
          <p:nvPr>
            <p:ph type="title" orient="vert"/>
          </p:nvPr>
        </p:nvSpPr>
        <p:spPr>
          <a:xfrm>
            <a:off x="5889307" y="535517"/>
            <a:ext cx="1774508"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F92B27-6619-4330-8CED-402D5070B4F3}"/>
              </a:ext>
            </a:extLst>
          </p:cNvPr>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445642-52B2-4152-9329-F938189DD55C}"/>
              </a:ext>
            </a:extLst>
          </p:cNvPr>
          <p:cNvSpPr>
            <a:spLocks noGrp="1"/>
          </p:cNvSpPr>
          <p:nvPr>
            <p:ph type="dt" sz="half" idx="10"/>
          </p:nvPr>
        </p:nvSpPr>
        <p:spPr/>
        <p:txBody>
          <a:bodyPr/>
          <a:lstStyle/>
          <a:p>
            <a:fld id="{4F8AA163-ADB9-4D73-93F7-EFC8B7E0FF67}" type="datetimeFigureOut">
              <a:rPr lang="en-US" smtClean="0"/>
              <a:t>5/16/2025</a:t>
            </a:fld>
            <a:endParaRPr lang="en-US"/>
          </a:p>
        </p:txBody>
      </p:sp>
      <p:sp>
        <p:nvSpPr>
          <p:cNvPr id="5" name="Footer Placeholder 4">
            <a:extLst>
              <a:ext uri="{FF2B5EF4-FFF2-40B4-BE49-F238E27FC236}">
                <a16:creationId xmlns:a16="http://schemas.microsoft.com/office/drawing/2014/main" id="{4C839504-9FF3-44F1-8EEC-01B550D87C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026E46-2C03-45E1-8B19-22EE5C3E1C59}"/>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1611288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9E1F2-5E1E-40D7-AC21-9DBE084D01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0A6747-13F9-4FAA-8FC2-9F6892F730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CFAEE-2496-40CC-A677-F9CFC102913C}"/>
              </a:ext>
            </a:extLst>
          </p:cNvPr>
          <p:cNvSpPr>
            <a:spLocks noGrp="1"/>
          </p:cNvSpPr>
          <p:nvPr>
            <p:ph type="dt" sz="half" idx="10"/>
          </p:nvPr>
        </p:nvSpPr>
        <p:spPr/>
        <p:txBody>
          <a:bodyPr/>
          <a:lstStyle/>
          <a:p>
            <a:fld id="{4F8AA163-ADB9-4D73-93F7-EFC8B7E0FF67}" type="datetimeFigureOut">
              <a:rPr lang="en-US" smtClean="0"/>
              <a:t>5/16/2025</a:t>
            </a:fld>
            <a:endParaRPr lang="en-US"/>
          </a:p>
        </p:txBody>
      </p:sp>
      <p:sp>
        <p:nvSpPr>
          <p:cNvPr id="5" name="Footer Placeholder 4">
            <a:extLst>
              <a:ext uri="{FF2B5EF4-FFF2-40B4-BE49-F238E27FC236}">
                <a16:creationId xmlns:a16="http://schemas.microsoft.com/office/drawing/2014/main" id="{6F649E43-BB4C-41F3-AFA3-9C5319CFFC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9DF507-843D-43F9-96F3-D8E6CD3E79AC}"/>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1459006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40283-871A-48A0-A75D-5DF92C5C0A5D}"/>
              </a:ext>
            </a:extLst>
          </p:cNvPr>
          <p:cNvSpPr>
            <a:spLocks noGrp="1"/>
          </p:cNvSpPr>
          <p:nvPr>
            <p:ph type="title"/>
          </p:nvPr>
        </p:nvSpPr>
        <p:spPr>
          <a:xfrm>
            <a:off x="561499" y="2507617"/>
            <a:ext cx="7098030" cy="4184014"/>
          </a:xfrm>
        </p:spPr>
        <p:txBody>
          <a:bodyPr anchor="b"/>
          <a:lstStyle>
            <a:lvl1pPr>
              <a:defRPr sz="4050"/>
            </a:lvl1pPr>
          </a:lstStyle>
          <a:p>
            <a:r>
              <a:rPr lang="en-US"/>
              <a:t>Click to edit Master title style</a:t>
            </a:r>
          </a:p>
        </p:txBody>
      </p:sp>
      <p:sp>
        <p:nvSpPr>
          <p:cNvPr id="3" name="Text Placeholder 2">
            <a:extLst>
              <a:ext uri="{FF2B5EF4-FFF2-40B4-BE49-F238E27FC236}">
                <a16:creationId xmlns:a16="http://schemas.microsoft.com/office/drawing/2014/main" id="{409A16F7-BEB3-49FE-8251-0B3448183CCE}"/>
              </a:ext>
            </a:extLst>
          </p:cNvPr>
          <p:cNvSpPr>
            <a:spLocks noGrp="1"/>
          </p:cNvSpPr>
          <p:nvPr>
            <p:ph type="body" idx="1"/>
          </p:nvPr>
        </p:nvSpPr>
        <p:spPr>
          <a:xfrm>
            <a:off x="561499" y="6731213"/>
            <a:ext cx="7098030" cy="2200274"/>
          </a:xfrm>
        </p:spPr>
        <p:txBody>
          <a:bodyPr/>
          <a:lstStyle>
            <a:lvl1pPr marL="0" indent="0">
              <a:buNone/>
              <a:defRPr sz="1620">
                <a:solidFill>
                  <a:schemeClr val="tx1">
                    <a:tint val="75000"/>
                  </a:schemeClr>
                </a:solidFill>
              </a:defRPr>
            </a:lvl1pPr>
            <a:lvl2pPr marL="308610" indent="0">
              <a:buNone/>
              <a:defRPr sz="1350">
                <a:solidFill>
                  <a:schemeClr val="tx1">
                    <a:tint val="75000"/>
                  </a:schemeClr>
                </a:solidFill>
              </a:defRPr>
            </a:lvl2pPr>
            <a:lvl3pPr marL="617220" indent="0">
              <a:buNone/>
              <a:defRPr sz="1215">
                <a:solidFill>
                  <a:schemeClr val="tx1">
                    <a:tint val="75000"/>
                  </a:schemeClr>
                </a:solidFill>
              </a:defRPr>
            </a:lvl3pPr>
            <a:lvl4pPr marL="925830" indent="0">
              <a:buNone/>
              <a:defRPr sz="1080">
                <a:solidFill>
                  <a:schemeClr val="tx1">
                    <a:tint val="75000"/>
                  </a:schemeClr>
                </a:solidFill>
              </a:defRPr>
            </a:lvl4pPr>
            <a:lvl5pPr marL="1234440" indent="0">
              <a:buNone/>
              <a:defRPr sz="1080">
                <a:solidFill>
                  <a:schemeClr val="tx1">
                    <a:tint val="75000"/>
                  </a:schemeClr>
                </a:solidFill>
              </a:defRPr>
            </a:lvl5pPr>
            <a:lvl6pPr marL="1543050" indent="0">
              <a:buNone/>
              <a:defRPr sz="1080">
                <a:solidFill>
                  <a:schemeClr val="tx1">
                    <a:tint val="75000"/>
                  </a:schemeClr>
                </a:solidFill>
              </a:defRPr>
            </a:lvl6pPr>
            <a:lvl7pPr marL="1851660" indent="0">
              <a:buNone/>
              <a:defRPr sz="1080">
                <a:solidFill>
                  <a:schemeClr val="tx1">
                    <a:tint val="75000"/>
                  </a:schemeClr>
                </a:solidFill>
              </a:defRPr>
            </a:lvl7pPr>
            <a:lvl8pPr marL="2160270" indent="0">
              <a:buNone/>
              <a:defRPr sz="1080">
                <a:solidFill>
                  <a:schemeClr val="tx1">
                    <a:tint val="75000"/>
                  </a:schemeClr>
                </a:solidFill>
              </a:defRPr>
            </a:lvl8pPr>
            <a:lvl9pPr marL="2468880" indent="0">
              <a:buNone/>
              <a:defRPr sz="108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F23A49-6E3E-45C5-938D-3664A5FE1486}"/>
              </a:ext>
            </a:extLst>
          </p:cNvPr>
          <p:cNvSpPr>
            <a:spLocks noGrp="1"/>
          </p:cNvSpPr>
          <p:nvPr>
            <p:ph type="dt" sz="half" idx="10"/>
          </p:nvPr>
        </p:nvSpPr>
        <p:spPr/>
        <p:txBody>
          <a:bodyPr/>
          <a:lstStyle/>
          <a:p>
            <a:fld id="{4F8AA163-ADB9-4D73-93F7-EFC8B7E0FF67}" type="datetimeFigureOut">
              <a:rPr lang="en-US" smtClean="0"/>
              <a:t>5/16/2025</a:t>
            </a:fld>
            <a:endParaRPr lang="en-US"/>
          </a:p>
        </p:txBody>
      </p:sp>
      <p:sp>
        <p:nvSpPr>
          <p:cNvPr id="5" name="Footer Placeholder 4">
            <a:extLst>
              <a:ext uri="{FF2B5EF4-FFF2-40B4-BE49-F238E27FC236}">
                <a16:creationId xmlns:a16="http://schemas.microsoft.com/office/drawing/2014/main" id="{763B3EAE-F504-4767-9D68-E9084A326F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2D9BB-52CA-45BF-83CF-4A4CF5ECC736}"/>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3757877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3720F-7BF5-4810-8B9C-FB01AD71B9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DA479A-C696-4CAF-8C47-F30F0041E089}"/>
              </a:ext>
            </a:extLst>
          </p:cNvPr>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2DD3C5-3D6F-4958-9F00-42C580631E7F}"/>
              </a:ext>
            </a:extLst>
          </p:cNvPr>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DF8D65-A831-4341-A3E1-45751592AD9D}"/>
              </a:ext>
            </a:extLst>
          </p:cNvPr>
          <p:cNvSpPr>
            <a:spLocks noGrp="1"/>
          </p:cNvSpPr>
          <p:nvPr>
            <p:ph type="dt" sz="half" idx="10"/>
          </p:nvPr>
        </p:nvSpPr>
        <p:spPr/>
        <p:txBody>
          <a:bodyPr/>
          <a:lstStyle/>
          <a:p>
            <a:fld id="{4F8AA163-ADB9-4D73-93F7-EFC8B7E0FF67}" type="datetimeFigureOut">
              <a:rPr lang="en-US" smtClean="0"/>
              <a:t>5/16/2025</a:t>
            </a:fld>
            <a:endParaRPr lang="en-US"/>
          </a:p>
        </p:txBody>
      </p:sp>
      <p:sp>
        <p:nvSpPr>
          <p:cNvPr id="6" name="Footer Placeholder 5">
            <a:extLst>
              <a:ext uri="{FF2B5EF4-FFF2-40B4-BE49-F238E27FC236}">
                <a16:creationId xmlns:a16="http://schemas.microsoft.com/office/drawing/2014/main" id="{125DF598-C33A-4F89-BB43-907E5FB407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E4ED62-0294-4574-9A88-4F3410171701}"/>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3347359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F2270-DDEE-48FB-BB38-7E67AF635971}"/>
              </a:ext>
            </a:extLst>
          </p:cNvPr>
          <p:cNvSpPr>
            <a:spLocks noGrp="1"/>
          </p:cNvSpPr>
          <p:nvPr>
            <p:ph type="title"/>
          </p:nvPr>
        </p:nvSpPr>
        <p:spPr>
          <a:xfrm>
            <a:off x="566857" y="535517"/>
            <a:ext cx="7098030"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7BE4F9-13D6-492D-8BE2-4B095BC196FC}"/>
              </a:ext>
            </a:extLst>
          </p:cNvPr>
          <p:cNvSpPr>
            <a:spLocks noGrp="1"/>
          </p:cNvSpPr>
          <p:nvPr>
            <p:ph type="body" idx="1"/>
          </p:nvPr>
        </p:nvSpPr>
        <p:spPr>
          <a:xfrm>
            <a:off x="566857" y="2465706"/>
            <a:ext cx="3481506" cy="1208404"/>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n-US"/>
              <a:t>Click to edit Master text styles</a:t>
            </a:r>
          </a:p>
        </p:txBody>
      </p:sp>
      <p:sp>
        <p:nvSpPr>
          <p:cNvPr id="4" name="Content Placeholder 3">
            <a:extLst>
              <a:ext uri="{FF2B5EF4-FFF2-40B4-BE49-F238E27FC236}">
                <a16:creationId xmlns:a16="http://schemas.microsoft.com/office/drawing/2014/main" id="{1493AEFA-E6F9-4D82-BD5B-2255AE0CB474}"/>
              </a:ext>
            </a:extLst>
          </p:cNvPr>
          <p:cNvSpPr>
            <a:spLocks noGrp="1"/>
          </p:cNvSpPr>
          <p:nvPr>
            <p:ph sz="half" idx="2"/>
          </p:nvPr>
        </p:nvSpPr>
        <p:spPr>
          <a:xfrm>
            <a:off x="566857"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87451E-CBA6-46B9-9860-B2AD188929EB}"/>
              </a:ext>
            </a:extLst>
          </p:cNvPr>
          <p:cNvSpPr>
            <a:spLocks noGrp="1"/>
          </p:cNvSpPr>
          <p:nvPr>
            <p:ph type="body" sz="quarter" idx="3"/>
          </p:nvPr>
        </p:nvSpPr>
        <p:spPr>
          <a:xfrm>
            <a:off x="4166235" y="2465706"/>
            <a:ext cx="3498652" cy="1208404"/>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n-US"/>
              <a:t>Click to edit Master text styles</a:t>
            </a:r>
          </a:p>
        </p:txBody>
      </p:sp>
      <p:sp>
        <p:nvSpPr>
          <p:cNvPr id="6" name="Content Placeholder 5">
            <a:extLst>
              <a:ext uri="{FF2B5EF4-FFF2-40B4-BE49-F238E27FC236}">
                <a16:creationId xmlns:a16="http://schemas.microsoft.com/office/drawing/2014/main" id="{764E5368-3285-4254-B37C-D88E2DD555D3}"/>
              </a:ext>
            </a:extLst>
          </p:cNvPr>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B128A9-D01B-4366-89B7-FB5AE93F0744}"/>
              </a:ext>
            </a:extLst>
          </p:cNvPr>
          <p:cNvSpPr>
            <a:spLocks noGrp="1"/>
          </p:cNvSpPr>
          <p:nvPr>
            <p:ph type="dt" sz="half" idx="10"/>
          </p:nvPr>
        </p:nvSpPr>
        <p:spPr/>
        <p:txBody>
          <a:bodyPr/>
          <a:lstStyle/>
          <a:p>
            <a:fld id="{4F8AA163-ADB9-4D73-93F7-EFC8B7E0FF67}" type="datetimeFigureOut">
              <a:rPr lang="en-US" smtClean="0"/>
              <a:t>5/16/2025</a:t>
            </a:fld>
            <a:endParaRPr lang="en-US"/>
          </a:p>
        </p:txBody>
      </p:sp>
      <p:sp>
        <p:nvSpPr>
          <p:cNvPr id="8" name="Footer Placeholder 7">
            <a:extLst>
              <a:ext uri="{FF2B5EF4-FFF2-40B4-BE49-F238E27FC236}">
                <a16:creationId xmlns:a16="http://schemas.microsoft.com/office/drawing/2014/main" id="{13567A05-6CF8-4698-B72E-B7F04B61F6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DED7ED-2179-4284-BC6F-7EE629A77B7E}"/>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1217720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2CFB-A21A-411A-A8C6-DC5F8D1D16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F1411A-CD21-4715-BA45-3243E161707F}"/>
              </a:ext>
            </a:extLst>
          </p:cNvPr>
          <p:cNvSpPr>
            <a:spLocks noGrp="1"/>
          </p:cNvSpPr>
          <p:nvPr>
            <p:ph type="dt" sz="half" idx="10"/>
          </p:nvPr>
        </p:nvSpPr>
        <p:spPr/>
        <p:txBody>
          <a:bodyPr/>
          <a:lstStyle/>
          <a:p>
            <a:fld id="{4F8AA163-ADB9-4D73-93F7-EFC8B7E0FF67}" type="datetimeFigureOut">
              <a:rPr lang="en-US" smtClean="0"/>
              <a:t>5/16/2025</a:t>
            </a:fld>
            <a:endParaRPr lang="en-US"/>
          </a:p>
        </p:txBody>
      </p:sp>
      <p:sp>
        <p:nvSpPr>
          <p:cNvPr id="4" name="Footer Placeholder 3">
            <a:extLst>
              <a:ext uri="{FF2B5EF4-FFF2-40B4-BE49-F238E27FC236}">
                <a16:creationId xmlns:a16="http://schemas.microsoft.com/office/drawing/2014/main" id="{AC80F24D-BD7D-4C3C-AFCE-CDB0B051A8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A9C02D-1709-4452-AA78-D029F3EDE372}"/>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816277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47E747-A24B-4E88-A609-BAC240295B7C}"/>
              </a:ext>
            </a:extLst>
          </p:cNvPr>
          <p:cNvSpPr>
            <a:spLocks noGrp="1"/>
          </p:cNvSpPr>
          <p:nvPr>
            <p:ph type="dt" sz="half" idx="10"/>
          </p:nvPr>
        </p:nvSpPr>
        <p:spPr/>
        <p:txBody>
          <a:bodyPr/>
          <a:lstStyle/>
          <a:p>
            <a:fld id="{4F8AA163-ADB9-4D73-93F7-EFC8B7E0FF67}" type="datetimeFigureOut">
              <a:rPr lang="en-US" smtClean="0"/>
              <a:t>5/16/2025</a:t>
            </a:fld>
            <a:endParaRPr lang="en-US"/>
          </a:p>
        </p:txBody>
      </p:sp>
      <p:sp>
        <p:nvSpPr>
          <p:cNvPr id="3" name="Footer Placeholder 2">
            <a:extLst>
              <a:ext uri="{FF2B5EF4-FFF2-40B4-BE49-F238E27FC236}">
                <a16:creationId xmlns:a16="http://schemas.microsoft.com/office/drawing/2014/main" id="{FD108693-3342-491F-BB94-647733FCAD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EFCF6D-A899-4A9D-9595-DBA1B2EB3B3D}"/>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979656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7A8E2-0285-4A7C-98E3-8E935AEED174}"/>
              </a:ext>
            </a:extLst>
          </p:cNvPr>
          <p:cNvSpPr>
            <a:spLocks noGrp="1"/>
          </p:cNvSpPr>
          <p:nvPr>
            <p:ph type="title"/>
          </p:nvPr>
        </p:nvSpPr>
        <p:spPr>
          <a:xfrm>
            <a:off x="566857" y="670560"/>
            <a:ext cx="2654260" cy="2346960"/>
          </a:xfrm>
        </p:spPr>
        <p:txBody>
          <a:bodyPr anchor="b"/>
          <a:lstStyle>
            <a:lvl1pPr>
              <a:defRPr sz="2160"/>
            </a:lvl1pPr>
          </a:lstStyle>
          <a:p>
            <a:r>
              <a:rPr lang="en-US"/>
              <a:t>Click to edit Master title style</a:t>
            </a:r>
          </a:p>
        </p:txBody>
      </p:sp>
      <p:sp>
        <p:nvSpPr>
          <p:cNvPr id="3" name="Content Placeholder 2">
            <a:extLst>
              <a:ext uri="{FF2B5EF4-FFF2-40B4-BE49-F238E27FC236}">
                <a16:creationId xmlns:a16="http://schemas.microsoft.com/office/drawing/2014/main" id="{25E5F8A8-5CFF-4E96-9A12-D5C0A9DCDA93}"/>
              </a:ext>
            </a:extLst>
          </p:cNvPr>
          <p:cNvSpPr>
            <a:spLocks noGrp="1"/>
          </p:cNvSpPr>
          <p:nvPr>
            <p:ph idx="1"/>
          </p:nvPr>
        </p:nvSpPr>
        <p:spPr>
          <a:xfrm>
            <a:off x="3498652" y="1448224"/>
            <a:ext cx="4166235" cy="7147983"/>
          </a:xfrm>
        </p:spPr>
        <p:txBody>
          <a:bodyPr/>
          <a:lstStyle>
            <a:lvl1pPr>
              <a:defRPr sz="2160"/>
            </a:lvl1pPr>
            <a:lvl2pPr>
              <a:defRPr sz="1890"/>
            </a:lvl2pPr>
            <a:lvl3pPr>
              <a:defRPr sz="162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A91BED-B6B6-421E-91EF-C75233FECB55}"/>
              </a:ext>
            </a:extLst>
          </p:cNvPr>
          <p:cNvSpPr>
            <a:spLocks noGrp="1"/>
          </p:cNvSpPr>
          <p:nvPr>
            <p:ph type="body" sz="half" idx="2"/>
          </p:nvPr>
        </p:nvSpPr>
        <p:spPr>
          <a:xfrm>
            <a:off x="566857" y="3017520"/>
            <a:ext cx="2654260" cy="5590329"/>
          </a:xfrm>
        </p:spPr>
        <p:txBody>
          <a:bodyPr/>
          <a:lstStyle>
            <a:lvl1pPr marL="0" indent="0">
              <a:buNone/>
              <a:defRPr sz="1080"/>
            </a:lvl1pPr>
            <a:lvl2pPr marL="308610" indent="0">
              <a:buNone/>
              <a:defRPr sz="945"/>
            </a:lvl2pPr>
            <a:lvl3pPr marL="617220" indent="0">
              <a:buNone/>
              <a:defRPr sz="810"/>
            </a:lvl3pPr>
            <a:lvl4pPr marL="925830" indent="0">
              <a:buNone/>
              <a:defRPr sz="675"/>
            </a:lvl4pPr>
            <a:lvl5pPr marL="1234440" indent="0">
              <a:buNone/>
              <a:defRPr sz="675"/>
            </a:lvl5pPr>
            <a:lvl6pPr marL="1543050" indent="0">
              <a:buNone/>
              <a:defRPr sz="675"/>
            </a:lvl6pPr>
            <a:lvl7pPr marL="1851660" indent="0">
              <a:buNone/>
              <a:defRPr sz="675"/>
            </a:lvl7pPr>
            <a:lvl8pPr marL="2160270" indent="0">
              <a:buNone/>
              <a:defRPr sz="675"/>
            </a:lvl8pPr>
            <a:lvl9pPr marL="246888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65F12F70-F8FF-4B78-87A1-9072F8845615}"/>
              </a:ext>
            </a:extLst>
          </p:cNvPr>
          <p:cNvSpPr>
            <a:spLocks noGrp="1"/>
          </p:cNvSpPr>
          <p:nvPr>
            <p:ph type="dt" sz="half" idx="10"/>
          </p:nvPr>
        </p:nvSpPr>
        <p:spPr/>
        <p:txBody>
          <a:bodyPr/>
          <a:lstStyle/>
          <a:p>
            <a:fld id="{4F8AA163-ADB9-4D73-93F7-EFC8B7E0FF67}" type="datetimeFigureOut">
              <a:rPr lang="en-US" smtClean="0"/>
              <a:t>5/16/2025</a:t>
            </a:fld>
            <a:endParaRPr lang="en-US"/>
          </a:p>
        </p:txBody>
      </p:sp>
      <p:sp>
        <p:nvSpPr>
          <p:cNvPr id="6" name="Footer Placeholder 5">
            <a:extLst>
              <a:ext uri="{FF2B5EF4-FFF2-40B4-BE49-F238E27FC236}">
                <a16:creationId xmlns:a16="http://schemas.microsoft.com/office/drawing/2014/main" id="{6AA04EE0-F695-40F8-9F9D-ED699DF41C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7D0D79-8E73-4BF1-BEA0-3567A0614EAB}"/>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15575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A96B2-1C05-4E53-BC20-ED67ED46FB6A}"/>
              </a:ext>
            </a:extLst>
          </p:cNvPr>
          <p:cNvSpPr>
            <a:spLocks noGrp="1"/>
          </p:cNvSpPr>
          <p:nvPr>
            <p:ph type="title"/>
          </p:nvPr>
        </p:nvSpPr>
        <p:spPr>
          <a:xfrm>
            <a:off x="566857" y="670560"/>
            <a:ext cx="2654260" cy="2346960"/>
          </a:xfrm>
        </p:spPr>
        <p:txBody>
          <a:bodyPr anchor="b"/>
          <a:lstStyle>
            <a:lvl1pPr>
              <a:defRPr sz="2160"/>
            </a:lvl1pPr>
          </a:lstStyle>
          <a:p>
            <a:r>
              <a:rPr lang="en-US"/>
              <a:t>Click to edit Master title style</a:t>
            </a:r>
          </a:p>
        </p:txBody>
      </p:sp>
      <p:sp>
        <p:nvSpPr>
          <p:cNvPr id="3" name="Picture Placeholder 2">
            <a:extLst>
              <a:ext uri="{FF2B5EF4-FFF2-40B4-BE49-F238E27FC236}">
                <a16:creationId xmlns:a16="http://schemas.microsoft.com/office/drawing/2014/main" id="{A37D504F-87CB-433F-9782-A2817D576632}"/>
              </a:ext>
            </a:extLst>
          </p:cNvPr>
          <p:cNvSpPr>
            <a:spLocks noGrp="1"/>
          </p:cNvSpPr>
          <p:nvPr>
            <p:ph type="pic" idx="1"/>
          </p:nvPr>
        </p:nvSpPr>
        <p:spPr>
          <a:xfrm>
            <a:off x="3498652" y="1448224"/>
            <a:ext cx="4166235" cy="7147983"/>
          </a:xfrm>
        </p:spPr>
        <p:txBody>
          <a:bodyPr/>
          <a:lstStyle>
            <a:lvl1pPr marL="0" indent="0">
              <a:buNone/>
              <a:defRPr sz="2160"/>
            </a:lvl1pPr>
            <a:lvl2pPr marL="308610" indent="0">
              <a:buNone/>
              <a:defRPr sz="1890"/>
            </a:lvl2pPr>
            <a:lvl3pPr marL="617220" indent="0">
              <a:buNone/>
              <a:defRPr sz="1620"/>
            </a:lvl3pPr>
            <a:lvl4pPr marL="925830" indent="0">
              <a:buNone/>
              <a:defRPr sz="1350"/>
            </a:lvl4pPr>
            <a:lvl5pPr marL="1234440" indent="0">
              <a:buNone/>
              <a:defRPr sz="1350"/>
            </a:lvl5pPr>
            <a:lvl6pPr marL="1543050" indent="0">
              <a:buNone/>
              <a:defRPr sz="1350"/>
            </a:lvl6pPr>
            <a:lvl7pPr marL="1851660" indent="0">
              <a:buNone/>
              <a:defRPr sz="1350"/>
            </a:lvl7pPr>
            <a:lvl8pPr marL="2160270" indent="0">
              <a:buNone/>
              <a:defRPr sz="1350"/>
            </a:lvl8pPr>
            <a:lvl9pPr marL="2468880" indent="0">
              <a:buNone/>
              <a:defRPr sz="1350"/>
            </a:lvl9pPr>
          </a:lstStyle>
          <a:p>
            <a:endParaRPr lang="en-US"/>
          </a:p>
        </p:txBody>
      </p:sp>
      <p:sp>
        <p:nvSpPr>
          <p:cNvPr id="4" name="Text Placeholder 3">
            <a:extLst>
              <a:ext uri="{FF2B5EF4-FFF2-40B4-BE49-F238E27FC236}">
                <a16:creationId xmlns:a16="http://schemas.microsoft.com/office/drawing/2014/main" id="{CB912B83-1E13-486F-A6FF-20A749FCA94D}"/>
              </a:ext>
            </a:extLst>
          </p:cNvPr>
          <p:cNvSpPr>
            <a:spLocks noGrp="1"/>
          </p:cNvSpPr>
          <p:nvPr>
            <p:ph type="body" sz="half" idx="2"/>
          </p:nvPr>
        </p:nvSpPr>
        <p:spPr>
          <a:xfrm>
            <a:off x="566857" y="3017520"/>
            <a:ext cx="2654260" cy="5590329"/>
          </a:xfrm>
        </p:spPr>
        <p:txBody>
          <a:bodyPr/>
          <a:lstStyle>
            <a:lvl1pPr marL="0" indent="0">
              <a:buNone/>
              <a:defRPr sz="1080"/>
            </a:lvl1pPr>
            <a:lvl2pPr marL="308610" indent="0">
              <a:buNone/>
              <a:defRPr sz="945"/>
            </a:lvl2pPr>
            <a:lvl3pPr marL="617220" indent="0">
              <a:buNone/>
              <a:defRPr sz="810"/>
            </a:lvl3pPr>
            <a:lvl4pPr marL="925830" indent="0">
              <a:buNone/>
              <a:defRPr sz="675"/>
            </a:lvl4pPr>
            <a:lvl5pPr marL="1234440" indent="0">
              <a:buNone/>
              <a:defRPr sz="675"/>
            </a:lvl5pPr>
            <a:lvl6pPr marL="1543050" indent="0">
              <a:buNone/>
              <a:defRPr sz="675"/>
            </a:lvl6pPr>
            <a:lvl7pPr marL="1851660" indent="0">
              <a:buNone/>
              <a:defRPr sz="675"/>
            </a:lvl7pPr>
            <a:lvl8pPr marL="2160270" indent="0">
              <a:buNone/>
              <a:defRPr sz="675"/>
            </a:lvl8pPr>
            <a:lvl9pPr marL="246888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72E4C258-1374-4BDD-9982-1F596D950665}"/>
              </a:ext>
            </a:extLst>
          </p:cNvPr>
          <p:cNvSpPr>
            <a:spLocks noGrp="1"/>
          </p:cNvSpPr>
          <p:nvPr>
            <p:ph type="dt" sz="half" idx="10"/>
          </p:nvPr>
        </p:nvSpPr>
        <p:spPr/>
        <p:txBody>
          <a:bodyPr/>
          <a:lstStyle/>
          <a:p>
            <a:fld id="{4F8AA163-ADB9-4D73-93F7-EFC8B7E0FF67}" type="datetimeFigureOut">
              <a:rPr lang="en-US" smtClean="0"/>
              <a:t>5/16/2025</a:t>
            </a:fld>
            <a:endParaRPr lang="en-US"/>
          </a:p>
        </p:txBody>
      </p:sp>
      <p:sp>
        <p:nvSpPr>
          <p:cNvPr id="6" name="Footer Placeholder 5">
            <a:extLst>
              <a:ext uri="{FF2B5EF4-FFF2-40B4-BE49-F238E27FC236}">
                <a16:creationId xmlns:a16="http://schemas.microsoft.com/office/drawing/2014/main" id="{8D2BCD06-6FF5-46E7-94F9-1AC871F827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1D4054-005E-49C4-A7C6-321CA176E98A}"/>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1102476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ED71FE-651D-482F-A929-60999E21A4D8}"/>
              </a:ext>
            </a:extLst>
          </p:cNvPr>
          <p:cNvSpPr>
            <a:spLocks noGrp="1"/>
          </p:cNvSpPr>
          <p:nvPr>
            <p:ph type="title"/>
          </p:nvPr>
        </p:nvSpPr>
        <p:spPr>
          <a:xfrm>
            <a:off x="565785" y="535517"/>
            <a:ext cx="7098030"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11FA61-F0A7-4165-924E-0FC7450CA3A2}"/>
              </a:ext>
            </a:extLst>
          </p:cNvPr>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C7153E-5D85-41E3-BC27-5FD3731D90CC}"/>
              </a:ext>
            </a:extLst>
          </p:cNvPr>
          <p:cNvSpPr>
            <a:spLocks noGrp="1"/>
          </p:cNvSpPr>
          <p:nvPr>
            <p:ph type="dt" sz="half" idx="2"/>
          </p:nvPr>
        </p:nvSpPr>
        <p:spPr>
          <a:xfrm>
            <a:off x="565785" y="9322647"/>
            <a:ext cx="1851660" cy="535517"/>
          </a:xfrm>
          <a:prstGeom prst="rect">
            <a:avLst/>
          </a:prstGeom>
        </p:spPr>
        <p:txBody>
          <a:bodyPr vert="horz" lIns="91440" tIns="45720" rIns="91440" bIns="45720" rtlCol="0" anchor="ctr"/>
          <a:lstStyle>
            <a:lvl1pPr algn="l">
              <a:defRPr sz="810">
                <a:solidFill>
                  <a:schemeClr val="tx1">
                    <a:tint val="75000"/>
                  </a:schemeClr>
                </a:solidFill>
              </a:defRPr>
            </a:lvl1pPr>
          </a:lstStyle>
          <a:p>
            <a:fld id="{4F8AA163-ADB9-4D73-93F7-EFC8B7E0FF67}" type="datetimeFigureOut">
              <a:rPr lang="en-US" smtClean="0"/>
              <a:t>5/16/2025</a:t>
            </a:fld>
            <a:endParaRPr lang="en-US"/>
          </a:p>
        </p:txBody>
      </p:sp>
      <p:sp>
        <p:nvSpPr>
          <p:cNvPr id="5" name="Footer Placeholder 4">
            <a:extLst>
              <a:ext uri="{FF2B5EF4-FFF2-40B4-BE49-F238E27FC236}">
                <a16:creationId xmlns:a16="http://schemas.microsoft.com/office/drawing/2014/main" id="{0469794B-DBCA-4337-87DE-2F1AE8F7A8D3}"/>
              </a:ext>
            </a:extLst>
          </p:cNvPr>
          <p:cNvSpPr>
            <a:spLocks noGrp="1"/>
          </p:cNvSpPr>
          <p:nvPr>
            <p:ph type="ftr" sz="quarter" idx="3"/>
          </p:nvPr>
        </p:nvSpPr>
        <p:spPr>
          <a:xfrm>
            <a:off x="2726055" y="9322647"/>
            <a:ext cx="2777490" cy="535517"/>
          </a:xfrm>
          <a:prstGeom prst="rect">
            <a:avLst/>
          </a:prstGeom>
        </p:spPr>
        <p:txBody>
          <a:bodyPr vert="horz" lIns="91440" tIns="45720" rIns="91440" bIns="45720" rtlCol="0" anchor="ctr"/>
          <a:lstStyle>
            <a:lvl1pPr algn="ctr">
              <a:defRPr sz="81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AE0F3B-C1C8-4284-9C58-57F9B174A574}"/>
              </a:ext>
            </a:extLst>
          </p:cNvPr>
          <p:cNvSpPr>
            <a:spLocks noGrp="1"/>
          </p:cNvSpPr>
          <p:nvPr>
            <p:ph type="sldNum" sz="quarter" idx="4"/>
          </p:nvPr>
        </p:nvSpPr>
        <p:spPr>
          <a:xfrm>
            <a:off x="5812155" y="9322647"/>
            <a:ext cx="1851660" cy="535517"/>
          </a:xfrm>
          <a:prstGeom prst="rect">
            <a:avLst/>
          </a:prstGeom>
        </p:spPr>
        <p:txBody>
          <a:bodyPr vert="horz" lIns="91440" tIns="45720" rIns="91440" bIns="45720" rtlCol="0" anchor="ctr"/>
          <a:lstStyle>
            <a:lvl1pPr algn="r">
              <a:defRPr sz="810">
                <a:solidFill>
                  <a:schemeClr val="tx1">
                    <a:tint val="75000"/>
                  </a:schemeClr>
                </a:solidFill>
              </a:defRPr>
            </a:lvl1pPr>
          </a:lstStyle>
          <a:p>
            <a:fld id="{74EAC8DB-738A-4950-96A4-0396B96EE077}" type="slidenum">
              <a:rPr lang="en-US" smtClean="0"/>
              <a:t>‹#›</a:t>
            </a:fld>
            <a:endParaRPr lang="en-US"/>
          </a:p>
        </p:txBody>
      </p:sp>
    </p:spTree>
    <p:extLst>
      <p:ext uri="{BB962C8B-B14F-4D97-AF65-F5344CB8AC3E}">
        <p14:creationId xmlns:p14="http://schemas.microsoft.com/office/powerpoint/2010/main" val="1789931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17220" rtl="0" eaLnBrk="1" latinLnBrk="0" hangingPunct="1">
        <a:lnSpc>
          <a:spcPct val="90000"/>
        </a:lnSpc>
        <a:spcBef>
          <a:spcPct val="0"/>
        </a:spcBef>
        <a:buNone/>
        <a:defRPr sz="2970" kern="1200">
          <a:solidFill>
            <a:schemeClr val="tx1"/>
          </a:solidFill>
          <a:latin typeface="+mj-lt"/>
          <a:ea typeface="+mj-ea"/>
          <a:cs typeface="+mj-cs"/>
        </a:defRPr>
      </a:lvl1pPr>
    </p:titleStyle>
    <p:bodyStyle>
      <a:lvl1pPr marL="154305" indent="-154305" algn="l" defTabSz="617220" rtl="0" eaLnBrk="1" latinLnBrk="0" hangingPunct="1">
        <a:lnSpc>
          <a:spcPct val="90000"/>
        </a:lnSpc>
        <a:spcBef>
          <a:spcPts val="675"/>
        </a:spcBef>
        <a:buFont typeface="Arial" panose="020B0604020202020204" pitchFamily="34" charset="0"/>
        <a:buChar char="•"/>
        <a:defRPr sz="1890" kern="1200">
          <a:solidFill>
            <a:schemeClr val="tx1"/>
          </a:solidFill>
          <a:latin typeface="+mn-lt"/>
          <a:ea typeface="+mn-ea"/>
          <a:cs typeface="+mn-cs"/>
        </a:defRPr>
      </a:lvl1pPr>
      <a:lvl2pPr marL="462915" indent="-154305" algn="l" defTabSz="617220" rtl="0" eaLnBrk="1" latinLnBrk="0" hangingPunct="1">
        <a:lnSpc>
          <a:spcPct val="90000"/>
        </a:lnSpc>
        <a:spcBef>
          <a:spcPts val="338"/>
        </a:spcBef>
        <a:buFont typeface="Arial" panose="020B0604020202020204" pitchFamily="34" charset="0"/>
        <a:buChar char="•"/>
        <a:defRPr sz="1620" kern="1200">
          <a:solidFill>
            <a:schemeClr val="tx1"/>
          </a:solidFill>
          <a:latin typeface="+mn-lt"/>
          <a:ea typeface="+mn-ea"/>
          <a:cs typeface="+mn-cs"/>
        </a:defRPr>
      </a:lvl2pPr>
      <a:lvl3pPr marL="771525" indent="-154305" algn="l" defTabSz="617220" rtl="0" eaLnBrk="1" latinLnBrk="0" hangingPunct="1">
        <a:lnSpc>
          <a:spcPct val="90000"/>
        </a:lnSpc>
        <a:spcBef>
          <a:spcPts val="338"/>
        </a:spcBef>
        <a:buFont typeface="Arial" panose="020B0604020202020204" pitchFamily="34" charset="0"/>
        <a:buChar char="•"/>
        <a:defRPr sz="1350" kern="1200">
          <a:solidFill>
            <a:schemeClr val="tx1"/>
          </a:solidFill>
          <a:latin typeface="+mn-lt"/>
          <a:ea typeface="+mn-ea"/>
          <a:cs typeface="+mn-cs"/>
        </a:defRPr>
      </a:lvl3pPr>
      <a:lvl4pPr marL="108013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4pPr>
      <a:lvl5pPr marL="138874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5pPr>
      <a:lvl6pPr marL="169735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6pPr>
      <a:lvl7pPr marL="200596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7pPr>
      <a:lvl8pPr marL="231457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8pPr>
      <a:lvl9pPr marL="262318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9pPr>
    </p:bodyStyle>
    <p:otherStyle>
      <a:defPPr>
        <a:defRPr lang="en-US"/>
      </a:defPPr>
      <a:lvl1pPr marL="0" algn="l" defTabSz="617220" rtl="0" eaLnBrk="1" latinLnBrk="0" hangingPunct="1">
        <a:defRPr sz="1215" kern="1200">
          <a:solidFill>
            <a:schemeClr val="tx1"/>
          </a:solidFill>
          <a:latin typeface="+mn-lt"/>
          <a:ea typeface="+mn-ea"/>
          <a:cs typeface="+mn-cs"/>
        </a:defRPr>
      </a:lvl1pPr>
      <a:lvl2pPr marL="308610" algn="l" defTabSz="617220" rtl="0" eaLnBrk="1" latinLnBrk="0" hangingPunct="1">
        <a:defRPr sz="1215" kern="1200">
          <a:solidFill>
            <a:schemeClr val="tx1"/>
          </a:solidFill>
          <a:latin typeface="+mn-lt"/>
          <a:ea typeface="+mn-ea"/>
          <a:cs typeface="+mn-cs"/>
        </a:defRPr>
      </a:lvl2pPr>
      <a:lvl3pPr marL="617220" algn="l" defTabSz="617220" rtl="0" eaLnBrk="1" latinLnBrk="0" hangingPunct="1">
        <a:defRPr sz="1215" kern="1200">
          <a:solidFill>
            <a:schemeClr val="tx1"/>
          </a:solidFill>
          <a:latin typeface="+mn-lt"/>
          <a:ea typeface="+mn-ea"/>
          <a:cs typeface="+mn-cs"/>
        </a:defRPr>
      </a:lvl3pPr>
      <a:lvl4pPr marL="925830" algn="l" defTabSz="617220" rtl="0" eaLnBrk="1" latinLnBrk="0" hangingPunct="1">
        <a:defRPr sz="1215" kern="1200">
          <a:solidFill>
            <a:schemeClr val="tx1"/>
          </a:solidFill>
          <a:latin typeface="+mn-lt"/>
          <a:ea typeface="+mn-ea"/>
          <a:cs typeface="+mn-cs"/>
        </a:defRPr>
      </a:lvl4pPr>
      <a:lvl5pPr marL="1234440" algn="l" defTabSz="617220" rtl="0" eaLnBrk="1" latinLnBrk="0" hangingPunct="1">
        <a:defRPr sz="1215" kern="1200">
          <a:solidFill>
            <a:schemeClr val="tx1"/>
          </a:solidFill>
          <a:latin typeface="+mn-lt"/>
          <a:ea typeface="+mn-ea"/>
          <a:cs typeface="+mn-cs"/>
        </a:defRPr>
      </a:lvl5pPr>
      <a:lvl6pPr marL="1543050" algn="l" defTabSz="617220" rtl="0" eaLnBrk="1" latinLnBrk="0" hangingPunct="1">
        <a:defRPr sz="1215" kern="1200">
          <a:solidFill>
            <a:schemeClr val="tx1"/>
          </a:solidFill>
          <a:latin typeface="+mn-lt"/>
          <a:ea typeface="+mn-ea"/>
          <a:cs typeface="+mn-cs"/>
        </a:defRPr>
      </a:lvl6pPr>
      <a:lvl7pPr marL="1851660" algn="l" defTabSz="617220" rtl="0" eaLnBrk="1" latinLnBrk="0" hangingPunct="1">
        <a:defRPr sz="1215" kern="1200">
          <a:solidFill>
            <a:schemeClr val="tx1"/>
          </a:solidFill>
          <a:latin typeface="+mn-lt"/>
          <a:ea typeface="+mn-ea"/>
          <a:cs typeface="+mn-cs"/>
        </a:defRPr>
      </a:lvl7pPr>
      <a:lvl8pPr marL="2160270" algn="l" defTabSz="617220" rtl="0" eaLnBrk="1" latinLnBrk="0" hangingPunct="1">
        <a:defRPr sz="1215" kern="1200">
          <a:solidFill>
            <a:schemeClr val="tx1"/>
          </a:solidFill>
          <a:latin typeface="+mn-lt"/>
          <a:ea typeface="+mn-ea"/>
          <a:cs typeface="+mn-cs"/>
        </a:defRPr>
      </a:lvl8pPr>
      <a:lvl9pPr marL="2468880" algn="l" defTabSz="617220" rtl="0" eaLnBrk="1" latinLnBrk="0" hangingPunct="1">
        <a:defRPr sz="1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emf"/><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a:extLst>
              <a:ext uri="{FF2B5EF4-FFF2-40B4-BE49-F238E27FC236}">
                <a16:creationId xmlns:a16="http://schemas.microsoft.com/office/drawing/2014/main" id="{44462DDD-9303-4C57-902C-2E98DAEF5AD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3855" b="3855"/>
          <a:stretch/>
        </p:blipFill>
        <p:spPr bwMode="auto">
          <a:xfrm>
            <a:off x="1729563" y="0"/>
            <a:ext cx="6500037" cy="4500880"/>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a:extLst>
              <a:ext uri="{FF2B5EF4-FFF2-40B4-BE49-F238E27FC236}">
                <a16:creationId xmlns:a16="http://schemas.microsoft.com/office/drawing/2014/main" id="{7EC78D6A-B412-42BB-AE6D-72DBA3E2DD53}"/>
              </a:ext>
            </a:extLst>
          </p:cNvPr>
          <p:cNvSpPr txBox="1">
            <a:spLocks noChangeArrowheads="1"/>
          </p:cNvSpPr>
          <p:nvPr/>
        </p:nvSpPr>
        <p:spPr bwMode="auto">
          <a:xfrm>
            <a:off x="1" y="9158605"/>
            <a:ext cx="3532187" cy="873125"/>
          </a:xfrm>
          <a:prstGeom prst="rect">
            <a:avLst/>
          </a:prstGeom>
          <a:noFill/>
          <a:ln w="9525" algn="in">
            <a:noFill/>
            <a:miter lim="800000"/>
            <a:headEnd/>
            <a:tailEnd/>
          </a:ln>
          <a:effec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Poppins" panose="00000500000000000000" pitchFamily="50" charset="0"/>
                <a:cs typeface="Poppins" panose="00000500000000000000" pitchFamily="50" charset="0"/>
              </a:rPr>
              <a:t>Dora L McGillis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Poppins" panose="00000500000000000000" pitchFamily="50" charset="0"/>
                <a:cs typeface="Poppins" panose="00000500000000000000" pitchFamily="50" charset="0"/>
              </a:rPr>
              <a:t>843-343-5012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Poppins" panose="00000500000000000000" pitchFamily="50" charset="0"/>
                <a:cs typeface="Poppins" panose="00000500000000000000" pitchFamily="50" charset="0"/>
              </a:rPr>
              <a:t>doramcgillis@hotmail.com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Poppins" panose="00000500000000000000" pitchFamily="50" charset="0"/>
                <a:cs typeface="Poppins" panose="00000500000000000000" pitchFamily="50" charset="0"/>
              </a:rPr>
              <a:t>www.hbrtwn.com</a:t>
            </a:r>
            <a:endParaRPr kumimoji="0" lang="en-US" altLang="en-US" sz="3200" b="0" i="0" u="none" strike="noStrike" cap="none" normalizeH="0" baseline="0" dirty="0">
              <a:ln>
                <a:noFill/>
              </a:ln>
              <a:solidFill>
                <a:srgbClr val="000000"/>
              </a:solidFill>
              <a:effectLst/>
              <a:latin typeface="Poppins" panose="00000500000000000000" pitchFamily="50" charset="0"/>
              <a:cs typeface="Poppins" panose="00000500000000000000" pitchFamily="50" charset="0"/>
            </a:endParaRPr>
          </a:p>
        </p:txBody>
      </p:sp>
      <p:sp>
        <p:nvSpPr>
          <p:cNvPr id="6" name="Text Box 5">
            <a:extLst>
              <a:ext uri="{FF2B5EF4-FFF2-40B4-BE49-F238E27FC236}">
                <a16:creationId xmlns:a16="http://schemas.microsoft.com/office/drawing/2014/main" id="{CDBDDCE6-097B-48FC-85D7-D616D2FAB62E}"/>
              </a:ext>
            </a:extLst>
          </p:cNvPr>
          <p:cNvSpPr txBox="1">
            <a:spLocks noChangeArrowheads="1"/>
          </p:cNvSpPr>
          <p:nvPr/>
        </p:nvSpPr>
        <p:spPr bwMode="auto">
          <a:xfrm>
            <a:off x="11113" y="10217150"/>
            <a:ext cx="7769225" cy="19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3569"/>
                </a:solidFill>
                <a:effectLst/>
                <a:latin typeface="Times New Roman" panose="02020603050405020304" pitchFamily="18" charset="0"/>
              </a:rPr>
              <a:t>Harbourtowne Real Estate | 672 Marina Drive, Ste 110 | Daniel Island, SC 29492</a:t>
            </a:r>
            <a:endParaRPr kumimoji="0" lang="en-US" altLang="en-US" sz="1800" b="0" i="0" u="none" strike="noStrike" cap="none" normalizeH="0" baseline="0" dirty="0">
              <a:ln>
                <a:noFill/>
              </a:ln>
              <a:solidFill>
                <a:srgbClr val="003569"/>
              </a:solidFill>
              <a:effectLst/>
              <a:latin typeface="Arial" panose="020B0604020202020204" pitchFamily="34" charset="0"/>
            </a:endParaRPr>
          </a:p>
        </p:txBody>
      </p:sp>
      <p:sp>
        <p:nvSpPr>
          <p:cNvPr id="7" name="Text Box 6">
            <a:extLst>
              <a:ext uri="{FF2B5EF4-FFF2-40B4-BE49-F238E27FC236}">
                <a16:creationId xmlns:a16="http://schemas.microsoft.com/office/drawing/2014/main" id="{04C886F9-AC60-4DFC-967A-B5C82399B9A4}"/>
              </a:ext>
            </a:extLst>
          </p:cNvPr>
          <p:cNvSpPr txBox="1">
            <a:spLocks noChangeArrowheads="1"/>
          </p:cNvSpPr>
          <p:nvPr/>
        </p:nvSpPr>
        <p:spPr bwMode="auto">
          <a:xfrm>
            <a:off x="1719403" y="3692497"/>
            <a:ext cx="6500037" cy="808383"/>
          </a:xfrm>
          <a:prstGeom prst="rect">
            <a:avLst/>
          </a:prstGeom>
          <a:noFill/>
          <a:ln>
            <a:noFill/>
          </a:ln>
          <a:effectLst/>
          <a:extLst>
            <a:ext uri="{909E8E84-426E-40DD-AFC4-6F175D3DCCD1}">
              <a14:hiddenFill xmlns:a14="http://schemas.microsoft.com/office/drawing/2010/main">
                <a:gradFill rotWithShape="0">
                  <a:gsLst>
                    <a:gs pos="0">
                      <a:srgbClr val="FFFFFF">
                        <a:alpha val="0"/>
                      </a:srgbClr>
                    </a:gs>
                    <a:gs pos="100000">
                      <a:srgbClr val="FFFFFF"/>
                    </a:gs>
                  </a:gsLst>
                  <a:lin ang="16200000" scaled="1"/>
                </a:gra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eaLnBrk="0" fontAlgn="base" hangingPunct="0">
              <a:spcBef>
                <a:spcPct val="0"/>
              </a:spcBef>
              <a:spcAft>
                <a:spcPct val="0"/>
              </a:spcAft>
            </a:pPr>
            <a:r>
              <a:rPr lang="en-US" altLang="en-US" sz="2600" b="1" dirty="0">
                <a:ln w="3175">
                  <a:solidFill>
                    <a:schemeClr val="tx1"/>
                  </a:solidFill>
                </a:ln>
                <a:solidFill>
                  <a:schemeClr val="bg1"/>
                </a:solidFill>
                <a:latin typeface="Poppins" panose="00000500000000000000" pitchFamily="2" charset="0"/>
                <a:cs typeface="Poppins" panose="00000500000000000000" pitchFamily="2" charset="0"/>
              </a:rPr>
              <a:t>PRICE IMPROVEMENT</a:t>
            </a:r>
          </a:p>
          <a:p>
            <a:pPr lvl="0" algn="ctr" eaLnBrk="0" fontAlgn="base" hangingPunct="0">
              <a:spcBef>
                <a:spcPct val="0"/>
              </a:spcBef>
              <a:spcAft>
                <a:spcPct val="0"/>
              </a:spcAft>
            </a:pPr>
            <a:r>
              <a:rPr lang="en-US" altLang="en-US" sz="2600" b="1" dirty="0">
                <a:ln w="3175">
                  <a:solidFill>
                    <a:schemeClr val="tx1"/>
                  </a:solidFill>
                </a:ln>
                <a:solidFill>
                  <a:schemeClr val="bg1"/>
                </a:solidFill>
                <a:latin typeface="Poppins" panose="00000500000000000000" pitchFamily="2" charset="0"/>
                <a:cs typeface="Poppins" panose="00000500000000000000" pitchFamily="2" charset="0"/>
              </a:rPr>
              <a:t>2.5% BUYER'S AGENT COMMISSION</a:t>
            </a:r>
          </a:p>
        </p:txBody>
      </p:sp>
      <p:sp>
        <p:nvSpPr>
          <p:cNvPr id="8" name="Text Box 9">
            <a:extLst>
              <a:ext uri="{FF2B5EF4-FFF2-40B4-BE49-F238E27FC236}">
                <a16:creationId xmlns:a16="http://schemas.microsoft.com/office/drawing/2014/main" id="{C646726F-86F0-4BE8-969D-30262CC20665}"/>
              </a:ext>
            </a:extLst>
          </p:cNvPr>
          <p:cNvSpPr txBox="1">
            <a:spLocks noChangeArrowheads="1"/>
          </p:cNvSpPr>
          <p:nvPr/>
        </p:nvSpPr>
        <p:spPr bwMode="auto">
          <a:xfrm>
            <a:off x="4697412" y="9158605"/>
            <a:ext cx="3532188" cy="873125"/>
          </a:xfrm>
          <a:prstGeom prst="rect">
            <a:avLst/>
          </a:prstGeom>
          <a:noFill/>
          <a:ln w="9525" algn="in">
            <a:noFill/>
            <a:miter lim="800000"/>
            <a:headEnd/>
            <a:tailEnd/>
          </a:ln>
          <a:effec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Poppins" panose="00000500000000000000" pitchFamily="50" charset="0"/>
                <a:cs typeface="Poppins" panose="00000500000000000000" pitchFamily="50" charset="0"/>
              </a:rPr>
              <a:t>Harbourtowne Real Estate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Poppins" panose="00000500000000000000" pitchFamily="50" charset="0"/>
                <a:cs typeface="Poppins" panose="00000500000000000000" pitchFamily="50" charset="0"/>
              </a:rPr>
              <a:t>672 Marina Drive, Ste 110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Poppins" panose="00000500000000000000" pitchFamily="50" charset="0"/>
                <a:cs typeface="Poppins" panose="00000500000000000000" pitchFamily="50" charset="0"/>
              </a:rPr>
              <a:t>Daniel Island, SC 29492</a:t>
            </a:r>
            <a:endParaRPr kumimoji="0" lang="en-US" altLang="en-US" sz="3200" b="0" i="0" u="none" strike="noStrike" cap="none" normalizeH="0" baseline="0" dirty="0">
              <a:ln>
                <a:noFill/>
              </a:ln>
              <a:solidFill>
                <a:srgbClr val="000000"/>
              </a:solidFill>
              <a:effectLst/>
              <a:latin typeface="Poppins" panose="00000500000000000000" pitchFamily="50" charset="0"/>
              <a:cs typeface="Poppins" panose="00000500000000000000" pitchFamily="50" charset="0"/>
            </a:endParaRPr>
          </a:p>
        </p:txBody>
      </p:sp>
      <p:pic>
        <p:nvPicPr>
          <p:cNvPr id="1034" name="Picture 10">
            <a:extLst>
              <a:ext uri="{FF2B5EF4-FFF2-40B4-BE49-F238E27FC236}">
                <a16:creationId xmlns:a16="http://schemas.microsoft.com/office/drawing/2014/main" id="{012C07D5-0F5D-46F5-AD87-CAACA746C3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2188" y="9158605"/>
            <a:ext cx="1165225" cy="873125"/>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 name="Text Box 11">
            <a:extLst>
              <a:ext uri="{FF2B5EF4-FFF2-40B4-BE49-F238E27FC236}">
                <a16:creationId xmlns:a16="http://schemas.microsoft.com/office/drawing/2014/main" id="{2404A737-B788-4DF1-A3B8-767819CD2ACE}"/>
              </a:ext>
            </a:extLst>
          </p:cNvPr>
          <p:cNvSpPr txBox="1">
            <a:spLocks noChangeArrowheads="1"/>
          </p:cNvSpPr>
          <p:nvPr/>
        </p:nvSpPr>
        <p:spPr bwMode="auto">
          <a:xfrm>
            <a:off x="1719403" y="4505571"/>
            <a:ext cx="6500037" cy="808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eaLnBrk="0" fontAlgn="base" hangingPunct="0">
              <a:spcBef>
                <a:spcPct val="0"/>
              </a:spcBef>
              <a:spcAft>
                <a:spcPct val="0"/>
              </a:spcAft>
            </a:pPr>
            <a:r>
              <a:rPr lang="en-US" altLang="en-US" sz="2400" b="1" dirty="0">
                <a:ln w="3175">
                  <a:noFill/>
                </a:ln>
                <a:latin typeface="Poppins" panose="00000500000000000000" pitchFamily="50" charset="0"/>
                <a:cs typeface="Poppins" panose="00000500000000000000" pitchFamily="50" charset="0"/>
              </a:rPr>
              <a:t>501 Sagebrush Court</a:t>
            </a:r>
          </a:p>
          <a:p>
            <a:pPr lvl="0" algn="ctr" eaLnBrk="0" fontAlgn="base" hangingPunct="0">
              <a:spcBef>
                <a:spcPct val="0"/>
              </a:spcBef>
              <a:spcAft>
                <a:spcPct val="0"/>
              </a:spcAft>
            </a:pPr>
            <a:r>
              <a:rPr lang="en-US" altLang="en-US" dirty="0">
                <a:ln w="3175">
                  <a:noFill/>
                </a:ln>
                <a:latin typeface="Poppins" panose="00000500000000000000" pitchFamily="50" charset="0"/>
                <a:cs typeface="Poppins" panose="00000500000000000000" pitchFamily="50" charset="0"/>
              </a:rPr>
              <a:t>Moncks Corner, SC 29461 | MLS# 25010345 | $249,900</a:t>
            </a:r>
          </a:p>
        </p:txBody>
      </p:sp>
      <p:pic>
        <p:nvPicPr>
          <p:cNvPr id="2" name="Picture 7">
            <a:extLst>
              <a:ext uri="{FF2B5EF4-FFF2-40B4-BE49-F238E27FC236}">
                <a16:creationId xmlns:a16="http://schemas.microsoft.com/office/drawing/2014/main" id="{5E149DA5-E010-FDF2-3DC8-1D5C5273D63E}"/>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19" y="6498373"/>
            <a:ext cx="1620902" cy="1216151"/>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3" name="Picture 7">
            <a:extLst>
              <a:ext uri="{FF2B5EF4-FFF2-40B4-BE49-F238E27FC236}">
                <a16:creationId xmlns:a16="http://schemas.microsoft.com/office/drawing/2014/main" id="{A54E4EE2-4427-152F-B661-2C4E3942B54D}"/>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119" y="7798050"/>
            <a:ext cx="1620902" cy="1216151"/>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0" name="Picture 7">
            <a:extLst>
              <a:ext uri="{FF2B5EF4-FFF2-40B4-BE49-F238E27FC236}">
                <a16:creationId xmlns:a16="http://schemas.microsoft.com/office/drawing/2014/main" id="{F94F7E82-AC92-F257-930A-032BE8B66370}"/>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119" y="3899023"/>
            <a:ext cx="1620902" cy="1216151"/>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1" name="Picture 7">
            <a:extLst>
              <a:ext uri="{FF2B5EF4-FFF2-40B4-BE49-F238E27FC236}">
                <a16:creationId xmlns:a16="http://schemas.microsoft.com/office/drawing/2014/main" id="{5FF47C0A-1796-952A-F1D2-A478ABF5DB0D}"/>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119" y="5198698"/>
            <a:ext cx="1620902" cy="1216151"/>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3" name="Picture 7">
            <a:extLst>
              <a:ext uri="{FF2B5EF4-FFF2-40B4-BE49-F238E27FC236}">
                <a16:creationId xmlns:a16="http://schemas.microsoft.com/office/drawing/2014/main" id="{210F6904-AAB9-9C32-21EF-874741F02CD5}"/>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119" y="0"/>
            <a:ext cx="1620901" cy="1216150"/>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5" name="Picture 7">
            <a:extLst>
              <a:ext uri="{FF2B5EF4-FFF2-40B4-BE49-F238E27FC236}">
                <a16:creationId xmlns:a16="http://schemas.microsoft.com/office/drawing/2014/main" id="{1880E3DF-0FAF-535F-0BB7-09102541635A}"/>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119" y="1299674"/>
            <a:ext cx="1620901" cy="1216150"/>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6" name="Picture 7">
            <a:extLst>
              <a:ext uri="{FF2B5EF4-FFF2-40B4-BE49-F238E27FC236}">
                <a16:creationId xmlns:a16="http://schemas.microsoft.com/office/drawing/2014/main" id="{38108B22-9151-D798-CB6E-1C839B604B7C}"/>
              </a:ext>
            </a:extLst>
          </p:cNvPr>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119" y="2599348"/>
            <a:ext cx="1620902" cy="1216151"/>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12" name="Text Box 3">
            <a:extLst>
              <a:ext uri="{FF2B5EF4-FFF2-40B4-BE49-F238E27FC236}">
                <a16:creationId xmlns:a16="http://schemas.microsoft.com/office/drawing/2014/main" id="{D51BE5F1-3D5E-769C-E3EE-F21467F9BCE6}"/>
              </a:ext>
            </a:extLst>
          </p:cNvPr>
          <p:cNvSpPr txBox="1">
            <a:spLocks noChangeArrowheads="1"/>
          </p:cNvSpPr>
          <p:nvPr/>
        </p:nvSpPr>
        <p:spPr bwMode="auto">
          <a:xfrm>
            <a:off x="1739722" y="5198698"/>
            <a:ext cx="6500036" cy="3815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91440" tIns="91440" rIns="91440" bIns="91440" numCol="1" anchor="ctr" anchorCtr="0" compatLnSpc="1">
            <a:prstTxWarp prst="textNoShape">
              <a:avLst/>
            </a:prstTxWarp>
          </a:bodyPr>
          <a:lstStyle/>
          <a:p>
            <a:pPr lvl="0" algn="ctr" eaLnBrk="0" fontAlgn="base" hangingPunct="0">
              <a:spcBef>
                <a:spcPct val="0"/>
              </a:spcBef>
              <a:spcAft>
                <a:spcPts val="600"/>
              </a:spcAft>
            </a:pPr>
            <a:r>
              <a:rPr lang="en-US" altLang="en-US" sz="1400" dirty="0">
                <a:solidFill>
                  <a:srgbClr val="000000"/>
                </a:solidFill>
                <a:latin typeface="Poppins ExtraLight" panose="00000300000000000000" pitchFamily="50" charset="0"/>
                <a:ea typeface="Malgun Gothic" panose="020B0503020000020004" pitchFamily="34" charset="-127"/>
                <a:cs typeface="Poppins ExtraLight" panose="00000300000000000000" pitchFamily="50" charset="0"/>
              </a:rPr>
              <a:t>Recently renovated 3 bedroom home on large fenced in yard. Renovations were completed in 2024 and included a new roof, new rock driveway, new sidewalk, new flooring and paint throughout, new appliances, new bathroom vanities, and new lighting and plumbing fixtures. The home features a nice family room with a fireplace and built-in shelves. The kitchen has a large eat in area and plenty of cabinets for storage. The laundry room and back door are conveniently located right off the kitchen. The primary bedroom has lots of natural light, double closets, and a bathroom with a soaker tub, separate tile shower and vanity with double sinks. The secondary bedrooms are good sized and share an updated hall </a:t>
            </a:r>
            <a:r>
              <a:rPr lang="en-US" altLang="en-US" sz="1400">
                <a:solidFill>
                  <a:srgbClr val="000000"/>
                </a:solidFill>
                <a:latin typeface="Poppins ExtraLight" panose="00000300000000000000" pitchFamily="50" charset="0"/>
                <a:ea typeface="Malgun Gothic" panose="020B0503020000020004" pitchFamily="34" charset="-127"/>
                <a:cs typeface="Poppins ExtraLight" panose="00000300000000000000" pitchFamily="50" charset="0"/>
              </a:rPr>
              <a:t>bathroom.</a:t>
            </a:r>
            <a:endParaRPr lang="en-US" altLang="en-US" sz="1400" dirty="0">
              <a:solidFill>
                <a:srgbClr val="000000"/>
              </a:solidFill>
              <a:latin typeface="Poppins ExtraLight" panose="00000300000000000000" pitchFamily="50" charset="0"/>
              <a:ea typeface="Malgun Gothic" panose="020B0503020000020004" pitchFamily="34" charset="-127"/>
              <a:cs typeface="Poppins ExtraLight" panose="00000300000000000000" pitchFamily="50" charset="0"/>
            </a:endParaRPr>
          </a:p>
          <a:p>
            <a:pPr lvl="0" algn="ctr" eaLnBrk="0" fontAlgn="base" hangingPunct="0">
              <a:spcBef>
                <a:spcPct val="0"/>
              </a:spcBef>
              <a:spcAft>
                <a:spcPts val="600"/>
              </a:spcAft>
            </a:pPr>
            <a:r>
              <a:rPr lang="en-US" altLang="en-US" sz="1400" dirty="0">
                <a:solidFill>
                  <a:srgbClr val="000000"/>
                </a:solidFill>
                <a:latin typeface="Poppins ExtraLight" panose="00000300000000000000" pitchFamily="50" charset="0"/>
                <a:ea typeface="Malgun Gothic" panose="020B0503020000020004" pitchFamily="34" charset="-127"/>
                <a:cs typeface="Poppins ExtraLight" panose="00000300000000000000" pitchFamily="50" charset="0"/>
              </a:rPr>
              <a:t>The backyard is totally fenced in and there is a covered patio area perfect for outdoor dining or grilling out. There is also a shed for extra storage and the well includes a whole house filtration system. The property is conveniently located in Moncks Corner with easy access to Hwy 17A and surrounding areas. </a:t>
            </a:r>
            <a:endParaRPr lang="en-US" altLang="en-US" sz="1400" i="1" dirty="0">
              <a:solidFill>
                <a:srgbClr val="000000"/>
              </a:solidFill>
              <a:latin typeface="Poppins ExtraLight" panose="00000300000000000000" pitchFamily="50" charset="0"/>
              <a:ea typeface="Malgun Gothic" panose="020B0503020000020004" pitchFamily="34" charset="-127"/>
              <a:cs typeface="Poppins ExtraLight" panose="00000300000000000000" pitchFamily="50" charset="0"/>
            </a:endParaRPr>
          </a:p>
        </p:txBody>
      </p:sp>
    </p:spTree>
    <p:extLst>
      <p:ext uri="{BB962C8B-B14F-4D97-AF65-F5344CB8AC3E}">
        <p14:creationId xmlns:p14="http://schemas.microsoft.com/office/powerpoint/2010/main" val="4053519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257</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Poppins</vt:lpstr>
      <vt:lpstr>Poppins ExtraLight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34</cp:revision>
  <dcterms:created xsi:type="dcterms:W3CDTF">2019-12-10T13:50:09Z</dcterms:created>
  <dcterms:modified xsi:type="dcterms:W3CDTF">2025-05-16T12:09:08Z</dcterms:modified>
</cp:coreProperties>
</file>