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t="13580" b="22222"/>
          <a:stretch/>
        </p:blipFill>
        <p:spPr>
          <a:xfrm>
            <a:off x="-19493" y="-1"/>
            <a:ext cx="8229600" cy="3962401"/>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l"/>
            <a:r>
              <a:rPr lang="en-US" sz="3800" b="1" i="1" dirty="0">
                <a:solidFill>
                  <a:schemeClr val="bg1"/>
                </a:solidFill>
                <a:effectLst>
                  <a:outerShdw blurRad="38100" dist="38100" dir="2700000" algn="tl">
                    <a:srgbClr val="000000">
                      <a:alpha val="43137"/>
                    </a:srgbClr>
                  </a:outerShdw>
                </a:effectLst>
                <a:latin typeface="Rastanty Cortez" panose="02000506000000020003" pitchFamily="2" charset="0"/>
              </a:rPr>
              <a:t>Best View Waterfront</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39857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501 Santee Drive</a:t>
            </a:r>
          </a:p>
          <a:p>
            <a:pPr algn="ctr"/>
            <a:r>
              <a:rPr lang="nn-NO" sz="1800" b="1" dirty="0">
                <a:ln w="3175">
                  <a:noFill/>
                </a:ln>
                <a:latin typeface="Century Gothic" panose="020B0502020202020204" pitchFamily="34" charset="0"/>
              </a:rPr>
              <a:t>Santee Cooper Resort 4 ~ Santee, SC 29142 ~ MLS# 152846 ~ $795,000</a:t>
            </a:r>
          </a:p>
        </p:txBody>
      </p:sp>
      <p:sp>
        <p:nvSpPr>
          <p:cNvPr id="3" name="Subtitle 2"/>
          <p:cNvSpPr>
            <a:spLocks noGrp="1"/>
          </p:cNvSpPr>
          <p:nvPr>
            <p:ph type="subTitle" idx="1"/>
          </p:nvPr>
        </p:nvSpPr>
        <p:spPr>
          <a:xfrm>
            <a:off x="0" y="4648200"/>
            <a:ext cx="8229599" cy="2522923"/>
          </a:xfrm>
        </p:spPr>
        <p:txBody>
          <a:bodyPr numCol="1" anchor="ctr">
            <a:noAutofit/>
          </a:bodyPr>
          <a:lstStyle/>
          <a:p>
            <a:r>
              <a:rPr lang="en-US" sz="1800" b="1" dirty="0">
                <a:solidFill>
                  <a:srgbClr val="FF0000"/>
                </a:solidFill>
                <a:latin typeface="Century Gothic" panose="020B0502020202020204" pitchFamily="34" charset="0"/>
              </a:rPr>
              <a:t>Open House Friday Feb 10</a:t>
            </a:r>
            <a:r>
              <a:rPr lang="en-US" sz="1800" b="1" baseline="30000" dirty="0">
                <a:solidFill>
                  <a:srgbClr val="FF0000"/>
                </a:solidFill>
                <a:latin typeface="Century Gothic" panose="020B0502020202020204" pitchFamily="34" charset="0"/>
              </a:rPr>
              <a:t>th</a:t>
            </a:r>
            <a:r>
              <a:rPr lang="en-US" sz="1800" b="1" dirty="0">
                <a:solidFill>
                  <a:srgbClr val="FF0000"/>
                </a:solidFill>
                <a:latin typeface="Century Gothic" panose="020B0502020202020204" pitchFamily="34" charset="0"/>
              </a:rPr>
              <a:t> - 10am to 1pm</a:t>
            </a:r>
          </a:p>
          <a:p>
            <a:r>
              <a:rPr lang="en-US" sz="1800" b="1" dirty="0">
                <a:solidFill>
                  <a:srgbClr val="FF0000"/>
                </a:solidFill>
                <a:latin typeface="Century Gothic" panose="020B0502020202020204" pitchFamily="34" charset="0"/>
              </a:rPr>
              <a:t>Register to win a basket of eggs</a:t>
            </a:r>
            <a:br>
              <a:rPr lang="en-US" sz="1800" b="1" dirty="0">
                <a:solidFill>
                  <a:srgbClr val="FF0000"/>
                </a:solidFill>
                <a:latin typeface="Century Gothic" panose="020B0502020202020204" pitchFamily="34" charset="0"/>
              </a:rPr>
            </a:br>
            <a:endParaRPr lang="en-US" sz="1600" b="1" dirty="0">
              <a:solidFill>
                <a:srgbClr val="FF0000"/>
              </a:solidFill>
              <a:latin typeface="Century Gothic" panose="020B0502020202020204" pitchFamily="34" charset="0"/>
            </a:endParaRPr>
          </a:p>
          <a:p>
            <a:r>
              <a:rPr lang="en-US" sz="1200" dirty="0">
                <a:solidFill>
                  <a:schemeClr val="tx1"/>
                </a:solidFill>
                <a:latin typeface="Century Gothic" panose="020B0502020202020204" pitchFamily="34" charset="0"/>
              </a:rPr>
              <a:t>WATERFRONT - in the Santee Cooper Resort on Big Water Shore line on Lake Marion. This Gated community has much to offer in golfing, swimming, fishing and spectacular views! The street main level has 2 large sunroom areas that have the jaw dropping view, Open floor plan of Kitchen, Dinning and Living room, Master bedroom suite with a view, 2nd bedroom, laundry and Oversized garage. The walk out basement host 2 bedrooms, full bath, wet bar, den and entertainment area. Tons of dry storage under the house. New decking on the dock, new appliances and much more. You need to see this breath taking view of the lake. Don't miss it. Gated area has HOA that is explained in the notes of what is included. Property has been updated with FIBER internet with </a:t>
            </a:r>
            <a:r>
              <a:rPr lang="en-US" sz="1200" dirty="0" err="1">
                <a:solidFill>
                  <a:schemeClr val="tx1"/>
                </a:solidFill>
                <a:latin typeface="Century Gothic" panose="020B0502020202020204" pitchFamily="34" charset="0"/>
              </a:rPr>
              <a:t>Tricolink</a:t>
            </a:r>
            <a:r>
              <a:rPr lang="en-US" sz="1200" dirty="0">
                <a:solidFill>
                  <a:schemeClr val="tx1"/>
                </a:solidFill>
                <a:latin typeface="Century Gothic" panose="020B0502020202020204" pitchFamily="34" charset="0"/>
              </a:rPr>
              <a: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5995" y="7171124"/>
            <a:ext cx="1828800" cy="1332308"/>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400" y="7171123"/>
            <a:ext cx="1828800" cy="1332308"/>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83598" y="7171123"/>
            <a:ext cx="1828800" cy="1332308"/>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14796" y="7171123"/>
            <a:ext cx="1828800" cy="1332308"/>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TotalTime>
  <Words>219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Best View Waterfront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96</cp:revision>
  <dcterms:created xsi:type="dcterms:W3CDTF">2006-08-16T00:00:00Z</dcterms:created>
  <dcterms:modified xsi:type="dcterms:W3CDTF">2023-02-02T21:02:12Z</dcterms:modified>
</cp:coreProperties>
</file>