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169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8471" algn="l" defTabSz="9169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6942" algn="l" defTabSz="9169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5413" algn="l" defTabSz="9169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33884" algn="l" defTabSz="9169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92355" algn="l" defTabSz="9169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50826" algn="l" defTabSz="9169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9297" algn="l" defTabSz="9169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67768" algn="l" defTabSz="9169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>
      <p:cViewPr varScale="1">
        <p:scale>
          <a:sx n="54" d="100"/>
          <a:sy n="54" d="100"/>
        </p:scale>
        <p:origin x="2190" y="90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6954B8-14D5-4A8A-8151-6E8181CA1BE3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57400" y="685800"/>
            <a:ext cx="27432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58EED7-315B-4BAA-AFB3-4BA9D97B6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911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22960" rtl="0" eaLnBrk="1" latinLnBrk="0" hangingPunct="1">
      <a:defRPr sz="1080" kern="1200">
        <a:solidFill>
          <a:schemeClr val="tx1"/>
        </a:solidFill>
        <a:latin typeface="+mn-lt"/>
        <a:ea typeface="+mn-ea"/>
        <a:cs typeface="+mn-cs"/>
      </a:defRPr>
    </a:lvl1pPr>
    <a:lvl2pPr marL="411480" algn="l" defTabSz="822960" rtl="0" eaLnBrk="1" latinLnBrk="0" hangingPunct="1">
      <a:defRPr sz="1080" kern="1200">
        <a:solidFill>
          <a:schemeClr val="tx1"/>
        </a:solidFill>
        <a:latin typeface="+mn-lt"/>
        <a:ea typeface="+mn-ea"/>
        <a:cs typeface="+mn-cs"/>
      </a:defRPr>
    </a:lvl2pPr>
    <a:lvl3pPr marL="822960" algn="l" defTabSz="822960" rtl="0" eaLnBrk="1" latinLnBrk="0" hangingPunct="1">
      <a:defRPr sz="1080" kern="1200">
        <a:solidFill>
          <a:schemeClr val="tx1"/>
        </a:solidFill>
        <a:latin typeface="+mn-lt"/>
        <a:ea typeface="+mn-ea"/>
        <a:cs typeface="+mn-cs"/>
      </a:defRPr>
    </a:lvl3pPr>
    <a:lvl4pPr marL="1234440" algn="l" defTabSz="822960" rtl="0" eaLnBrk="1" latinLnBrk="0" hangingPunct="1">
      <a:defRPr sz="1080" kern="1200">
        <a:solidFill>
          <a:schemeClr val="tx1"/>
        </a:solidFill>
        <a:latin typeface="+mn-lt"/>
        <a:ea typeface="+mn-ea"/>
        <a:cs typeface="+mn-cs"/>
      </a:defRPr>
    </a:lvl4pPr>
    <a:lvl5pPr marL="1645920" algn="l" defTabSz="822960" rtl="0" eaLnBrk="1" latinLnBrk="0" hangingPunct="1">
      <a:defRPr sz="1080" kern="1200">
        <a:solidFill>
          <a:schemeClr val="tx1"/>
        </a:solidFill>
        <a:latin typeface="+mn-lt"/>
        <a:ea typeface="+mn-ea"/>
        <a:cs typeface="+mn-cs"/>
      </a:defRPr>
    </a:lvl5pPr>
    <a:lvl6pPr marL="2057400" algn="l" defTabSz="822960" rtl="0" eaLnBrk="1" latinLnBrk="0" hangingPunct="1">
      <a:defRPr sz="1080" kern="1200">
        <a:solidFill>
          <a:schemeClr val="tx1"/>
        </a:solidFill>
        <a:latin typeface="+mn-lt"/>
        <a:ea typeface="+mn-ea"/>
        <a:cs typeface="+mn-cs"/>
      </a:defRPr>
    </a:lvl6pPr>
    <a:lvl7pPr marL="2468880" algn="l" defTabSz="822960" rtl="0" eaLnBrk="1" latinLnBrk="0" hangingPunct="1">
      <a:defRPr sz="1080" kern="1200">
        <a:solidFill>
          <a:schemeClr val="tx1"/>
        </a:solidFill>
        <a:latin typeface="+mn-lt"/>
        <a:ea typeface="+mn-ea"/>
        <a:cs typeface="+mn-cs"/>
      </a:defRPr>
    </a:lvl7pPr>
    <a:lvl8pPr marL="2880360" algn="l" defTabSz="822960" rtl="0" eaLnBrk="1" latinLnBrk="0" hangingPunct="1">
      <a:defRPr sz="1080" kern="1200">
        <a:solidFill>
          <a:schemeClr val="tx1"/>
        </a:solidFill>
        <a:latin typeface="+mn-lt"/>
        <a:ea typeface="+mn-ea"/>
        <a:cs typeface="+mn-cs"/>
      </a:defRPr>
    </a:lvl8pPr>
    <a:lvl9pPr marL="3291840" algn="l" defTabSz="822960" rtl="0" eaLnBrk="1" latinLnBrk="0" hangingPunct="1">
      <a:defRPr sz="108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057400" y="685800"/>
            <a:ext cx="27432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58EED7-315B-4BAA-AFB3-4BA9D97B6DB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233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8"/>
            <a:ext cx="6217920" cy="196003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064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192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25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320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384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448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512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682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88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6"/>
            <a:ext cx="1645920" cy="780203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6"/>
            <a:ext cx="4815840" cy="78020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7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50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5875867"/>
            <a:ext cx="6217920" cy="1816100"/>
          </a:xfrm>
        </p:spPr>
        <p:txBody>
          <a:bodyPr anchor="t"/>
          <a:lstStyle>
            <a:lvl1pPr algn="l">
              <a:defRPr sz="3556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1" y="3875618"/>
            <a:ext cx="6217920" cy="2000249"/>
          </a:xfrm>
        </p:spPr>
        <p:txBody>
          <a:bodyPr anchor="b"/>
          <a:lstStyle>
            <a:lvl1pPr marL="0" indent="0">
              <a:buNone/>
              <a:defRPr sz="1778">
                <a:solidFill>
                  <a:schemeClr val="tx1">
                    <a:tint val="75000"/>
                  </a:schemeClr>
                </a:solidFill>
              </a:defRPr>
            </a:lvl1pPr>
            <a:lvl2pPr marL="40640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2810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3pPr>
            <a:lvl4pPr marL="1219215" indent="0">
              <a:buNone/>
              <a:defRPr sz="1244">
                <a:solidFill>
                  <a:schemeClr val="tx1">
                    <a:tint val="75000"/>
                  </a:schemeClr>
                </a:solidFill>
              </a:defRPr>
            </a:lvl4pPr>
            <a:lvl5pPr marL="1625620" indent="0">
              <a:buNone/>
              <a:defRPr sz="1244">
                <a:solidFill>
                  <a:schemeClr val="tx1">
                    <a:tint val="75000"/>
                  </a:schemeClr>
                </a:solidFill>
              </a:defRPr>
            </a:lvl5pPr>
            <a:lvl6pPr marL="2032025" indent="0">
              <a:buNone/>
              <a:defRPr sz="1244">
                <a:solidFill>
                  <a:schemeClr val="tx1">
                    <a:tint val="75000"/>
                  </a:schemeClr>
                </a:solidFill>
              </a:defRPr>
            </a:lvl6pPr>
            <a:lvl7pPr marL="2438430" indent="0">
              <a:buNone/>
              <a:defRPr sz="1244">
                <a:solidFill>
                  <a:schemeClr val="tx1">
                    <a:tint val="75000"/>
                  </a:schemeClr>
                </a:solidFill>
              </a:defRPr>
            </a:lvl7pPr>
            <a:lvl8pPr marL="2844836" indent="0">
              <a:buNone/>
              <a:defRPr sz="1244">
                <a:solidFill>
                  <a:schemeClr val="tx1">
                    <a:tint val="75000"/>
                  </a:schemeClr>
                </a:solidFill>
              </a:defRPr>
            </a:lvl8pPr>
            <a:lvl9pPr marL="3251241" indent="0">
              <a:buNone/>
              <a:defRPr sz="12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149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2"/>
            <a:ext cx="3230880" cy="6034617"/>
          </a:xfrm>
        </p:spPr>
        <p:txBody>
          <a:bodyPr/>
          <a:lstStyle>
            <a:lvl1pPr>
              <a:defRPr sz="2489"/>
            </a:lvl1pPr>
            <a:lvl2pPr>
              <a:defRPr sz="2133"/>
            </a:lvl2pPr>
            <a:lvl3pPr>
              <a:defRPr sz="1778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2"/>
            <a:ext cx="3230880" cy="6034617"/>
          </a:xfrm>
        </p:spPr>
        <p:txBody>
          <a:bodyPr/>
          <a:lstStyle>
            <a:lvl1pPr>
              <a:defRPr sz="2489"/>
            </a:lvl1pPr>
            <a:lvl2pPr>
              <a:defRPr sz="2133"/>
            </a:lvl2pPr>
            <a:lvl3pPr>
              <a:defRPr sz="1778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326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1" y="2046817"/>
            <a:ext cx="3232150" cy="853016"/>
          </a:xfrm>
        </p:spPr>
        <p:txBody>
          <a:bodyPr anchor="b"/>
          <a:lstStyle>
            <a:lvl1pPr marL="0" indent="0">
              <a:buNone/>
              <a:defRPr sz="2133" b="1"/>
            </a:lvl1pPr>
            <a:lvl2pPr marL="406405" indent="0">
              <a:buNone/>
              <a:defRPr sz="1778" b="1"/>
            </a:lvl2pPr>
            <a:lvl3pPr marL="812810" indent="0">
              <a:buNone/>
              <a:defRPr sz="1600" b="1"/>
            </a:lvl3pPr>
            <a:lvl4pPr marL="1219215" indent="0">
              <a:buNone/>
              <a:defRPr sz="1422" b="1"/>
            </a:lvl4pPr>
            <a:lvl5pPr marL="1625620" indent="0">
              <a:buNone/>
              <a:defRPr sz="1422" b="1"/>
            </a:lvl5pPr>
            <a:lvl6pPr marL="2032025" indent="0">
              <a:buNone/>
              <a:defRPr sz="1422" b="1"/>
            </a:lvl6pPr>
            <a:lvl7pPr marL="2438430" indent="0">
              <a:buNone/>
              <a:defRPr sz="1422" b="1"/>
            </a:lvl7pPr>
            <a:lvl8pPr marL="2844836" indent="0">
              <a:buNone/>
              <a:defRPr sz="1422" b="1"/>
            </a:lvl8pPr>
            <a:lvl9pPr marL="3251241" indent="0">
              <a:buNone/>
              <a:defRPr sz="142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1" y="2899833"/>
            <a:ext cx="3232150" cy="5268384"/>
          </a:xfrm>
        </p:spPr>
        <p:txBody>
          <a:bodyPr/>
          <a:lstStyle>
            <a:lvl1pPr>
              <a:defRPr sz="2133"/>
            </a:lvl1pPr>
            <a:lvl2pPr>
              <a:defRPr sz="1778"/>
            </a:lvl2pPr>
            <a:lvl3pPr>
              <a:defRPr sz="1600"/>
            </a:lvl3pPr>
            <a:lvl4pPr>
              <a:defRPr sz="1422"/>
            </a:lvl4pPr>
            <a:lvl5pPr>
              <a:defRPr sz="1422"/>
            </a:lvl5pPr>
            <a:lvl6pPr>
              <a:defRPr sz="1422"/>
            </a:lvl6pPr>
            <a:lvl7pPr>
              <a:defRPr sz="1422"/>
            </a:lvl7pPr>
            <a:lvl8pPr>
              <a:defRPr sz="1422"/>
            </a:lvl8pPr>
            <a:lvl9pPr>
              <a:defRPr sz="142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2" y="2046817"/>
            <a:ext cx="3233420" cy="853016"/>
          </a:xfrm>
        </p:spPr>
        <p:txBody>
          <a:bodyPr anchor="b"/>
          <a:lstStyle>
            <a:lvl1pPr marL="0" indent="0">
              <a:buNone/>
              <a:defRPr sz="2133" b="1"/>
            </a:lvl1pPr>
            <a:lvl2pPr marL="406405" indent="0">
              <a:buNone/>
              <a:defRPr sz="1778" b="1"/>
            </a:lvl2pPr>
            <a:lvl3pPr marL="812810" indent="0">
              <a:buNone/>
              <a:defRPr sz="1600" b="1"/>
            </a:lvl3pPr>
            <a:lvl4pPr marL="1219215" indent="0">
              <a:buNone/>
              <a:defRPr sz="1422" b="1"/>
            </a:lvl4pPr>
            <a:lvl5pPr marL="1625620" indent="0">
              <a:buNone/>
              <a:defRPr sz="1422" b="1"/>
            </a:lvl5pPr>
            <a:lvl6pPr marL="2032025" indent="0">
              <a:buNone/>
              <a:defRPr sz="1422" b="1"/>
            </a:lvl6pPr>
            <a:lvl7pPr marL="2438430" indent="0">
              <a:buNone/>
              <a:defRPr sz="1422" b="1"/>
            </a:lvl7pPr>
            <a:lvl8pPr marL="2844836" indent="0">
              <a:buNone/>
              <a:defRPr sz="1422" b="1"/>
            </a:lvl8pPr>
            <a:lvl9pPr marL="3251241" indent="0">
              <a:buNone/>
              <a:defRPr sz="142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2" y="2899833"/>
            <a:ext cx="3233420" cy="5268384"/>
          </a:xfrm>
        </p:spPr>
        <p:txBody>
          <a:bodyPr/>
          <a:lstStyle>
            <a:lvl1pPr>
              <a:defRPr sz="2133"/>
            </a:lvl1pPr>
            <a:lvl2pPr>
              <a:defRPr sz="1778"/>
            </a:lvl2pPr>
            <a:lvl3pPr>
              <a:defRPr sz="1600"/>
            </a:lvl3pPr>
            <a:lvl4pPr>
              <a:defRPr sz="1422"/>
            </a:lvl4pPr>
            <a:lvl5pPr>
              <a:defRPr sz="1422"/>
            </a:lvl5pPr>
            <a:lvl6pPr>
              <a:defRPr sz="1422"/>
            </a:lvl6pPr>
            <a:lvl7pPr>
              <a:defRPr sz="1422"/>
            </a:lvl7pPr>
            <a:lvl8pPr>
              <a:defRPr sz="1422"/>
            </a:lvl8pPr>
            <a:lvl9pPr>
              <a:defRPr sz="142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795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79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947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364066"/>
            <a:ext cx="2406651" cy="1549400"/>
          </a:xfrm>
        </p:spPr>
        <p:txBody>
          <a:bodyPr anchor="b"/>
          <a:lstStyle>
            <a:lvl1pPr algn="l">
              <a:defRPr sz="1778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39" y="364067"/>
            <a:ext cx="4089401" cy="7804151"/>
          </a:xfrm>
        </p:spPr>
        <p:txBody>
          <a:bodyPr/>
          <a:lstStyle>
            <a:lvl1pPr>
              <a:defRPr sz="2844"/>
            </a:lvl1pPr>
            <a:lvl2pPr>
              <a:defRPr sz="2489"/>
            </a:lvl2pPr>
            <a:lvl3pPr>
              <a:defRPr sz="2133"/>
            </a:lvl3pPr>
            <a:lvl4pPr>
              <a:defRPr sz="1778"/>
            </a:lvl4pPr>
            <a:lvl5pPr>
              <a:defRPr sz="1778"/>
            </a:lvl5pPr>
            <a:lvl6pPr>
              <a:defRPr sz="1778"/>
            </a:lvl6pPr>
            <a:lvl7pPr>
              <a:defRPr sz="1778"/>
            </a:lvl7pPr>
            <a:lvl8pPr>
              <a:defRPr sz="1778"/>
            </a:lvl8pPr>
            <a:lvl9pPr>
              <a:defRPr sz="177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0" y="1913467"/>
            <a:ext cx="2406651" cy="6254751"/>
          </a:xfrm>
        </p:spPr>
        <p:txBody>
          <a:bodyPr/>
          <a:lstStyle>
            <a:lvl1pPr marL="0" indent="0">
              <a:buNone/>
              <a:defRPr sz="1244"/>
            </a:lvl1pPr>
            <a:lvl2pPr marL="406405" indent="0">
              <a:buNone/>
              <a:defRPr sz="1067"/>
            </a:lvl2pPr>
            <a:lvl3pPr marL="812810" indent="0">
              <a:buNone/>
              <a:defRPr sz="889"/>
            </a:lvl3pPr>
            <a:lvl4pPr marL="1219215" indent="0">
              <a:buNone/>
              <a:defRPr sz="800"/>
            </a:lvl4pPr>
            <a:lvl5pPr marL="1625620" indent="0">
              <a:buNone/>
              <a:defRPr sz="800"/>
            </a:lvl5pPr>
            <a:lvl6pPr marL="2032025" indent="0">
              <a:buNone/>
              <a:defRPr sz="800"/>
            </a:lvl6pPr>
            <a:lvl7pPr marL="2438430" indent="0">
              <a:buNone/>
              <a:defRPr sz="800"/>
            </a:lvl7pPr>
            <a:lvl8pPr marL="2844836" indent="0">
              <a:buNone/>
              <a:defRPr sz="800"/>
            </a:lvl8pPr>
            <a:lvl9pPr marL="3251241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99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0" y="6400800"/>
            <a:ext cx="4389120" cy="755651"/>
          </a:xfrm>
        </p:spPr>
        <p:txBody>
          <a:bodyPr anchor="b"/>
          <a:lstStyle>
            <a:lvl1pPr algn="l">
              <a:defRPr sz="1778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0" y="817034"/>
            <a:ext cx="4389120" cy="5486400"/>
          </a:xfrm>
        </p:spPr>
        <p:txBody>
          <a:bodyPr/>
          <a:lstStyle>
            <a:lvl1pPr marL="0" indent="0">
              <a:buNone/>
              <a:defRPr sz="2844"/>
            </a:lvl1pPr>
            <a:lvl2pPr marL="406405" indent="0">
              <a:buNone/>
              <a:defRPr sz="2489"/>
            </a:lvl2pPr>
            <a:lvl3pPr marL="812810" indent="0">
              <a:buNone/>
              <a:defRPr sz="2133"/>
            </a:lvl3pPr>
            <a:lvl4pPr marL="1219215" indent="0">
              <a:buNone/>
              <a:defRPr sz="1778"/>
            </a:lvl4pPr>
            <a:lvl5pPr marL="1625620" indent="0">
              <a:buNone/>
              <a:defRPr sz="1778"/>
            </a:lvl5pPr>
            <a:lvl6pPr marL="2032025" indent="0">
              <a:buNone/>
              <a:defRPr sz="1778"/>
            </a:lvl6pPr>
            <a:lvl7pPr marL="2438430" indent="0">
              <a:buNone/>
              <a:defRPr sz="1778"/>
            </a:lvl7pPr>
            <a:lvl8pPr marL="2844836" indent="0">
              <a:buNone/>
              <a:defRPr sz="1778"/>
            </a:lvl8pPr>
            <a:lvl9pPr marL="3251241" indent="0">
              <a:buNone/>
              <a:defRPr sz="1778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0" y="7156451"/>
            <a:ext cx="4389120" cy="1073149"/>
          </a:xfrm>
        </p:spPr>
        <p:txBody>
          <a:bodyPr/>
          <a:lstStyle>
            <a:lvl1pPr marL="0" indent="0">
              <a:buNone/>
              <a:defRPr sz="1244"/>
            </a:lvl1pPr>
            <a:lvl2pPr marL="406405" indent="0">
              <a:buNone/>
              <a:defRPr sz="1067"/>
            </a:lvl2pPr>
            <a:lvl3pPr marL="812810" indent="0">
              <a:buNone/>
              <a:defRPr sz="889"/>
            </a:lvl3pPr>
            <a:lvl4pPr marL="1219215" indent="0">
              <a:buNone/>
              <a:defRPr sz="800"/>
            </a:lvl4pPr>
            <a:lvl5pPr marL="1625620" indent="0">
              <a:buNone/>
              <a:defRPr sz="800"/>
            </a:lvl5pPr>
            <a:lvl6pPr marL="2032025" indent="0">
              <a:buNone/>
              <a:defRPr sz="800"/>
            </a:lvl6pPr>
            <a:lvl7pPr marL="2438430" indent="0">
              <a:buNone/>
              <a:defRPr sz="800"/>
            </a:lvl7pPr>
            <a:lvl8pPr marL="2844836" indent="0">
              <a:buNone/>
              <a:defRPr sz="800"/>
            </a:lvl8pPr>
            <a:lvl9pPr marL="3251241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638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2"/>
            <a:ext cx="658368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5"/>
            <a:ext cx="1706880" cy="4868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5"/>
            <a:ext cx="2316480" cy="4868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5"/>
            <a:ext cx="1706880" cy="4868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06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812810" rtl="0" eaLnBrk="1" latinLnBrk="0" hangingPunct="1">
        <a:spcBef>
          <a:spcPct val="0"/>
        </a:spcBef>
        <a:buNone/>
        <a:defRPr sz="391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804" indent="-304804" algn="l" defTabSz="81281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44" kern="1200">
          <a:solidFill>
            <a:schemeClr val="tx1"/>
          </a:solidFill>
          <a:latin typeface="+mn-lt"/>
          <a:ea typeface="+mn-ea"/>
          <a:cs typeface="+mn-cs"/>
        </a:defRPr>
      </a:lvl1pPr>
      <a:lvl2pPr marL="660408" indent="-254003" algn="l" defTabSz="81281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89" kern="1200">
          <a:solidFill>
            <a:schemeClr val="tx1"/>
          </a:solidFill>
          <a:latin typeface="+mn-lt"/>
          <a:ea typeface="+mn-ea"/>
          <a:cs typeface="+mn-cs"/>
        </a:defRPr>
      </a:lvl2pPr>
      <a:lvl3pPr marL="1016013" indent="-203203" algn="l" defTabSz="812810" rtl="0" eaLnBrk="1" latinLnBrk="0" hangingPunct="1">
        <a:spcBef>
          <a:spcPct val="20000"/>
        </a:spcBef>
        <a:buFont typeface="Arial" panose="020B0604020202020204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422418" indent="-203203" algn="l" defTabSz="812810" rtl="0" eaLnBrk="1" latinLnBrk="0" hangingPunct="1">
        <a:spcBef>
          <a:spcPct val="20000"/>
        </a:spcBef>
        <a:buFont typeface="Arial" panose="020B0604020202020204" pitchFamily="34" charset="0"/>
        <a:buChar char="–"/>
        <a:defRPr sz="1778" kern="1200">
          <a:solidFill>
            <a:schemeClr val="tx1"/>
          </a:solidFill>
          <a:latin typeface="+mn-lt"/>
          <a:ea typeface="+mn-ea"/>
          <a:cs typeface="+mn-cs"/>
        </a:defRPr>
      </a:lvl4pPr>
      <a:lvl5pPr marL="1828823" indent="-203203" algn="l" defTabSz="812810" rtl="0" eaLnBrk="1" latinLnBrk="0" hangingPunct="1">
        <a:spcBef>
          <a:spcPct val="20000"/>
        </a:spcBef>
        <a:buFont typeface="Arial" panose="020B0604020202020204" pitchFamily="34" charset="0"/>
        <a:buChar char="»"/>
        <a:defRPr sz="1778" kern="1200">
          <a:solidFill>
            <a:schemeClr val="tx1"/>
          </a:solidFill>
          <a:latin typeface="+mn-lt"/>
          <a:ea typeface="+mn-ea"/>
          <a:cs typeface="+mn-cs"/>
        </a:defRPr>
      </a:lvl5pPr>
      <a:lvl6pPr marL="2235228" indent="-203203" algn="l" defTabSz="812810" rtl="0" eaLnBrk="1" latinLnBrk="0" hangingPunct="1">
        <a:spcBef>
          <a:spcPct val="20000"/>
        </a:spcBef>
        <a:buFont typeface="Arial" panose="020B0604020202020204" pitchFamily="34" charset="0"/>
        <a:buChar char="•"/>
        <a:defRPr sz="1778" kern="1200">
          <a:solidFill>
            <a:schemeClr val="tx1"/>
          </a:solidFill>
          <a:latin typeface="+mn-lt"/>
          <a:ea typeface="+mn-ea"/>
          <a:cs typeface="+mn-cs"/>
        </a:defRPr>
      </a:lvl6pPr>
      <a:lvl7pPr marL="2641633" indent="-203203" algn="l" defTabSz="812810" rtl="0" eaLnBrk="1" latinLnBrk="0" hangingPunct="1">
        <a:spcBef>
          <a:spcPct val="20000"/>
        </a:spcBef>
        <a:buFont typeface="Arial" panose="020B0604020202020204" pitchFamily="34" charset="0"/>
        <a:buChar char="•"/>
        <a:defRPr sz="1778" kern="1200">
          <a:solidFill>
            <a:schemeClr val="tx1"/>
          </a:solidFill>
          <a:latin typeface="+mn-lt"/>
          <a:ea typeface="+mn-ea"/>
          <a:cs typeface="+mn-cs"/>
        </a:defRPr>
      </a:lvl7pPr>
      <a:lvl8pPr marL="3048038" indent="-203203" algn="l" defTabSz="812810" rtl="0" eaLnBrk="1" latinLnBrk="0" hangingPunct="1">
        <a:spcBef>
          <a:spcPct val="20000"/>
        </a:spcBef>
        <a:buFont typeface="Arial" panose="020B0604020202020204" pitchFamily="34" charset="0"/>
        <a:buChar char="•"/>
        <a:defRPr sz="1778" kern="1200">
          <a:solidFill>
            <a:schemeClr val="tx1"/>
          </a:solidFill>
          <a:latin typeface="+mn-lt"/>
          <a:ea typeface="+mn-ea"/>
          <a:cs typeface="+mn-cs"/>
        </a:defRPr>
      </a:lvl8pPr>
      <a:lvl9pPr marL="3454443" indent="-203203" algn="l" defTabSz="812810" rtl="0" eaLnBrk="1" latinLnBrk="0" hangingPunct="1">
        <a:spcBef>
          <a:spcPct val="20000"/>
        </a:spcBef>
        <a:buFont typeface="Arial" panose="020B0604020202020204" pitchFamily="34" charset="0"/>
        <a:buChar char="•"/>
        <a:defRPr sz="17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6405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2810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19215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25620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32025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38430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44836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51241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Rick@RickWillis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5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 rot="10800000">
            <a:off x="-948267" y="145600"/>
            <a:ext cx="135467" cy="1219201"/>
          </a:xfrm>
          <a:prstGeom prst="rect">
            <a:avLst/>
          </a:prstGeom>
          <a:gradFill>
            <a:gsLst>
              <a:gs pos="0">
                <a:schemeClr val="bg1"/>
              </a:gs>
              <a:gs pos="48000">
                <a:srgbClr val="C00000">
                  <a:alpha val="50000"/>
                </a:srgbClr>
              </a:gs>
              <a:gs pos="100000">
                <a:srgbClr val="C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4" name="Rectangle 13"/>
          <p:cNvSpPr/>
          <p:nvPr/>
        </p:nvSpPr>
        <p:spPr>
          <a:xfrm>
            <a:off x="199037" y="8495243"/>
            <a:ext cx="6908800" cy="530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/>
              <a:t>Rick Willis</a:t>
            </a:r>
          </a:p>
          <a:p>
            <a:pPr algn="ctr"/>
            <a:r>
              <a:rPr lang="en-US" sz="1244" dirty="0"/>
              <a:t>843-327-3017 </a:t>
            </a:r>
            <a:r>
              <a:rPr lang="en-US" sz="1244" dirty="0">
                <a:hlinkClick r:id="rId3"/>
              </a:rPr>
              <a:t>Rick@RickWillis.com</a:t>
            </a:r>
            <a:r>
              <a:rPr lang="en-US" sz="1244" dirty="0"/>
              <a:t> The Group, LLC  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1924004"/>
            <a:ext cx="7315200" cy="960904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2900" b="1" i="1" dirty="0">
                <a:ln w="3175"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71.5 Acres	 ~ MLS# 19015052 </a:t>
            </a:r>
            <a:r>
              <a:rPr lang="en-US" sz="2900" b="1" i="1">
                <a:ln w="3175"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~ $725,000</a:t>
            </a:r>
            <a:endParaRPr lang="en-US" sz="2900" b="1" i="1" dirty="0">
              <a:ln w="3175">
                <a:solidFill>
                  <a:sysClr val="windowText" lastClr="000000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i="1" dirty="0">
                <a:ln w="3175"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Owner will subdivide into smaller parcels</a:t>
            </a:r>
            <a:endParaRPr lang="en-US" b="1" i="1" dirty="0">
              <a:ln w="3175">
                <a:solidFill>
                  <a:sysClr val="windowText" lastClr="000000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Subtitle 2"/>
          <p:cNvSpPr txBox="1">
            <a:spLocks/>
          </p:cNvSpPr>
          <p:nvPr/>
        </p:nvSpPr>
        <p:spPr>
          <a:xfrm>
            <a:off x="203199" y="5057776"/>
            <a:ext cx="6912963" cy="3208284"/>
          </a:xfrm>
          <a:prstGeom prst="rect">
            <a:avLst/>
          </a:prstGeom>
        </p:spPr>
        <p:txBody>
          <a:bodyPr vert="horz" lIns="81280" tIns="40640" rIns="81280" bIns="40640" numCol="1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dirty="0">
                <a:solidFill>
                  <a:schemeClr val="tx1"/>
                </a:solidFill>
              </a:rPr>
              <a:t>Located 30 minutes to I-526 in Hollywood. The property is located just a 7 minute drive from Hwy 17 South (Savannah Hwy) at the end of a dead end road… Lots of Privacy! The property is a mixture of open fields, woods, and shallow water duck impound. Excellent soil for perks and could easily be subdivided into smaller parcels for multiple residences. The property includes a double wide mobile home…currently 2 bedrooms that was converted from a 3 bedroom home and could easily be converted back 3 BR.</a:t>
            </a:r>
            <a:endParaRPr lang="en-US" sz="2200" i="1" dirty="0">
              <a:solidFill>
                <a:schemeClr val="tx1"/>
              </a:solidFill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-2372555" y="1141585"/>
            <a:ext cx="1230736" cy="1577121"/>
            <a:chOff x="1663422" y="832706"/>
            <a:chExt cx="1384578" cy="177426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1" name="Diagonal Stripe 20"/>
            <p:cNvSpPr/>
            <p:nvPr/>
          </p:nvSpPr>
          <p:spPr>
            <a:xfrm>
              <a:off x="1663422" y="1181355"/>
              <a:ext cx="1384578" cy="1425613"/>
            </a:xfrm>
            <a:prstGeom prst="diagStrip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tx1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 rot="18811961">
              <a:off x="1297270" y="1385984"/>
              <a:ext cx="1764427" cy="65787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600" b="1" i="1" dirty="0">
                  <a:ln w="3175">
                    <a:noFill/>
                  </a:ln>
                  <a:solidFill>
                    <a:srgbClr val="FF0000"/>
                  </a:solidFill>
                </a:rPr>
                <a:t>$40,000</a:t>
              </a:r>
            </a:p>
            <a:p>
              <a:pPr algn="ctr"/>
              <a:r>
                <a:rPr lang="en-US" sz="1600" b="1" i="1" dirty="0">
                  <a:ln w="3175">
                    <a:noFill/>
                  </a:ln>
                  <a:solidFill>
                    <a:srgbClr val="FF0000"/>
                  </a:solidFill>
                </a:rPr>
                <a:t>Price Reduction!</a:t>
              </a:r>
            </a:p>
          </p:txBody>
        </p:sp>
      </p:grpSp>
      <p:sp>
        <p:nvSpPr>
          <p:cNvPr id="3" name="Rectangle 2"/>
          <p:cNvSpPr/>
          <p:nvPr/>
        </p:nvSpPr>
        <p:spPr>
          <a:xfrm>
            <a:off x="7558364" y="4314084"/>
            <a:ext cx="4267200" cy="584775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algn="ctr"/>
            <a:r>
              <a:rPr lang="en-US" sz="1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100 W Butternut Road </a:t>
            </a:r>
            <a:r>
              <a:rPr lang="de-DE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~ MLS# 20004023 ~ $379,000 </a:t>
            </a:r>
            <a:r>
              <a:rPr lang="en-US" sz="1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(0.85Acres)</a:t>
            </a:r>
            <a:endParaRPr lang="de-DE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78" b="2778"/>
          <a:stretch/>
        </p:blipFill>
        <p:spPr>
          <a:xfrm>
            <a:off x="67734" y="3114091"/>
            <a:ext cx="2286000" cy="171450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961467" y="3114092"/>
            <a:ext cx="2286000" cy="17145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14601" y="3114092"/>
            <a:ext cx="2286000" cy="17145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A2FBEEA-E409-4609-BC17-9B686FB8DFA0}"/>
              </a:ext>
            </a:extLst>
          </p:cNvPr>
          <p:cNvSpPr/>
          <p:nvPr/>
        </p:nvSpPr>
        <p:spPr>
          <a:xfrm>
            <a:off x="339803" y="194304"/>
            <a:ext cx="6635594" cy="1554482"/>
          </a:xfrm>
          <a:prstGeom prst="rect">
            <a:avLst/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F414277-066C-4772-9EA1-27C8F43F5822}"/>
              </a:ext>
            </a:extLst>
          </p:cNvPr>
          <p:cNvSpPr/>
          <p:nvPr/>
        </p:nvSpPr>
        <p:spPr>
          <a:xfrm>
            <a:off x="199038" y="248270"/>
            <a:ext cx="6917125" cy="1446550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4400" b="1" i="1" dirty="0">
                <a:ln w="3175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$10,000 PER ACRE</a:t>
            </a:r>
          </a:p>
          <a:p>
            <a:pPr algn="ctr"/>
            <a:r>
              <a:rPr lang="en-US" sz="4400" b="1" i="1" dirty="0">
                <a:ln w="3175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INCLUDING A HOME!</a:t>
            </a:r>
            <a:endParaRPr lang="en-US" sz="3200" b="1" i="1" dirty="0">
              <a:ln w="3175">
                <a:solidFill>
                  <a:schemeClr val="tx1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B3EA382-2244-4BF0-AEC5-1C4322A463EA}"/>
              </a:ext>
            </a:extLst>
          </p:cNvPr>
          <p:cNvSpPr/>
          <p:nvPr/>
        </p:nvSpPr>
        <p:spPr>
          <a:xfrm rot="19753235">
            <a:off x="-6231231" y="3347736"/>
            <a:ext cx="6917125" cy="1938992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12000" b="1" i="1" dirty="0">
                <a:ln w="3175">
                  <a:solidFill>
                    <a:schemeClr val="bg1">
                      <a:lumMod val="65000"/>
                    </a:schemeClr>
                  </a:solidFill>
                </a:ln>
                <a:noFill/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DRAFT</a:t>
            </a:r>
          </a:p>
        </p:txBody>
      </p:sp>
    </p:spTree>
    <p:extLst>
      <p:ext uri="{BB962C8B-B14F-4D97-AF65-F5344CB8AC3E}">
        <p14:creationId xmlns:p14="http://schemas.microsoft.com/office/powerpoint/2010/main" val="2001543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2895</TotalTime>
  <Words>158</Words>
  <Application>Microsoft Office PowerPoint</Application>
  <PresentationFormat>Custom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124</cp:revision>
  <dcterms:created xsi:type="dcterms:W3CDTF">2006-08-16T00:00:00Z</dcterms:created>
  <dcterms:modified xsi:type="dcterms:W3CDTF">2020-10-26T17:52:30Z</dcterms:modified>
</cp:coreProperties>
</file>