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0"/>
            <a:ext cx="7772400" cy="988516"/>
          </a:xfrm>
          <a:gradFill>
            <a:gsLst>
              <a:gs pos="0">
                <a:schemeClr val="tx2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Large 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Private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Lot in Wescott</a:t>
            </a:r>
            <a:endParaRPr lang="en-US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5874" y="3810000"/>
            <a:ext cx="3886200" cy="489364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2,896 SF Wescott home is ready for you to move right in! One of the largest lots in Wescott!! As you enter, you will see that this home has a lot to offer at a great price. The open entryway opens to the large dining room area. There is a large family room with a fireplace that is perfect for families or entertaining. The kitchen has LOADS of cabinets and great counter space for prep and storage and a great pantry as well. Hardwood floors lead you back to a flex room that could be used as an office or media room, with a full bath across the hall. Upstairs, you will be floored by the HUGE loft space that could be a second family room. There are four bedrooms upstairs. The master suite features a full bath with separate tub and shower, dual </a:t>
            </a:r>
            <a:r>
              <a:rPr lang="en-US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vanities </a:t>
            </a:r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a large walk in closet. The spacious master bedroom has tray ceilings. Upstairs you also have a small office area and large laundry room. The exterior of this home does not disappoint either. A huge lot will be perfect for playtime and entertaining, as well as the newly re-screened porch. This home has been well cared for and it shows. Make an appointment to view today.</a:t>
            </a:r>
            <a:endParaRPr lang="en-US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38906" y="8983345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8983663"/>
            <a:ext cx="77597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" y="98123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8983663"/>
            <a:ext cx="18097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3891462" y="3998060"/>
            <a:ext cx="3873789" cy="858846"/>
            <a:chOff x="3875588" y="4065788"/>
            <a:chExt cx="3873789" cy="858846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875588" y="4065789"/>
              <a:ext cx="1270589" cy="8577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75016" y="4065788"/>
              <a:ext cx="1278407" cy="8588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84149" y="4065788"/>
              <a:ext cx="1265228" cy="8577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3886201" y="5278709"/>
            <a:ext cx="3878699" cy="860047"/>
            <a:chOff x="3870327" y="5319004"/>
            <a:chExt cx="3878699" cy="860047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870327" y="5319004"/>
              <a:ext cx="1279523" cy="859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82913" y="5319005"/>
              <a:ext cx="1266113" cy="859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72077" y="5319004"/>
              <a:ext cx="1281111" cy="8600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</p:grp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22320"/>
            <a:ext cx="3870326" cy="265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8" name="Picture 14" descr="1421438_077977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" r="13857" b="18498"/>
          <a:stretch>
            <a:fillRect/>
          </a:stretch>
        </p:blipFill>
        <p:spPr bwMode="auto">
          <a:xfrm>
            <a:off x="-1828800" y="3071523"/>
            <a:ext cx="1547813" cy="1096963"/>
          </a:xfrm>
          <a:prstGeom prst="flowChartProcess">
            <a:avLst/>
          </a:prstGeom>
          <a:noFill/>
          <a:ln w="9525" algn="in">
            <a:solidFill>
              <a:srgbClr val="212120"/>
            </a:solidFill>
            <a:miter lim="800000"/>
            <a:headEnd/>
            <a:tailEnd/>
          </a:ln>
          <a:effectLst>
            <a:outerShdw dist="35921" dir="2700000" algn="ctr" rotWithShape="0">
              <a:srgbClr val="21212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3899309" y="6560559"/>
            <a:ext cx="3875769" cy="860048"/>
            <a:chOff x="3584" y="6569620"/>
            <a:chExt cx="3875769" cy="860048"/>
          </a:xfrm>
        </p:grpSpPr>
        <p:pic>
          <p:nvPicPr>
            <p:cNvPr id="18" name="Picture 7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4" y="6569620"/>
              <a:ext cx="1273944" cy="8600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  <p:pic>
          <p:nvPicPr>
            <p:cNvPr id="19" name="Picture 8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03796" y="6569620"/>
              <a:ext cx="1280196" cy="8600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  <p:pic>
          <p:nvPicPr>
            <p:cNvPr id="20" name="Picture 9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13522" y="6569620"/>
              <a:ext cx="1265831" cy="8600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</p:grp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886200" y="762000"/>
            <a:ext cx="3890962" cy="297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5028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Wilverine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Wescott Plantation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</a:t>
            </a:r>
            <a:r>
              <a:rPr lang="en-US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29485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8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MLS# 15015976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$</a:t>
            </a:r>
            <a:r>
              <a:rPr lang="en-US" altLang="en-US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279,000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 Bed | </a:t>
            </a:r>
            <a:r>
              <a:rPr lang="en-US" alt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alt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Bath | </a:t>
            </a:r>
            <a:r>
              <a:rPr lang="en-US" alt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2,896 </a:t>
            </a:r>
            <a:r>
              <a:rPr lang="en-US" altLang="en-US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sf</a:t>
            </a:r>
            <a:endParaRPr kumimoji="0" lang="en-US" altLang="en-US" sz="16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84231" y="7842409"/>
            <a:ext cx="3878564" cy="861238"/>
            <a:chOff x="-11494" y="7771209"/>
            <a:chExt cx="3878564" cy="861238"/>
          </a:xfrm>
        </p:grpSpPr>
        <p:pic>
          <p:nvPicPr>
            <p:cNvPr id="21" name="Picture 7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11494" y="7772400"/>
              <a:ext cx="1273944" cy="8600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  <p:pic>
          <p:nvPicPr>
            <p:cNvPr id="22" name="Picture 8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290166" y="7771209"/>
              <a:ext cx="1275708" cy="861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  <p:pic>
          <p:nvPicPr>
            <p:cNvPr id="23" name="Picture 9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594057" y="7772400"/>
              <a:ext cx="1273013" cy="8600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DCD6D4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285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7</cp:revision>
  <dcterms:created xsi:type="dcterms:W3CDTF">2006-08-16T00:00:00Z</dcterms:created>
  <dcterms:modified xsi:type="dcterms:W3CDTF">2015-06-29T13:03:42Z</dcterms:modified>
</cp:coreProperties>
</file>