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54BE-1530-4995-9C68-8CCE5980D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646133"/>
            <a:ext cx="6172200" cy="3501813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D16D5-8088-42BD-B5CB-3DA675226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8594-4CB1-49FD-B8E9-D9C35A12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9A3CA-F420-496C-A96F-9AC069AF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D5CCA-A0A2-4B6C-8547-C6BDF72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7FC4-E9D3-41FD-BD35-8AD262F2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6EF47-2243-49DA-93B9-75660E961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19A8-6C33-4DE8-92E6-C35C40F9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97A3B-23C3-48D7-A182-949A3F54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C3A8-A62A-4E5B-A4A1-6640EDB9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5AC30-3E9B-4388-9FE9-FD4DA554A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9307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92B27-6619-4330-8CED-402D5070B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45642-52B2-4152-9329-F938189D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39504-9FF3-44F1-8EEC-01B550D8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26E46-2C03-45E1-8B19-22EE5C3E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E1F2-5E1E-40D7-AC21-9DBE084D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A6747-13F9-4FAA-8FC2-9F6892F73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FAEE-2496-40CC-A677-F9CFC102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9E43-BB4C-41F3-AFA3-9C5319CF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DF507-843D-43F9-96F3-D8E6CD3E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0283-871A-48A0-A75D-5DF92C5C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99" y="2507617"/>
            <a:ext cx="7098030" cy="4184014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A16F7-BEB3-49FE-8251-0B344818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99" y="6731213"/>
            <a:ext cx="7098030" cy="2200274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23A49-6E3E-45C5-938D-3664A5FE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3EAE-F504-4767-9D68-E9084A32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2D9BB-52CA-45BF-83CF-4A4CF5E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720F-7BF5-4810-8B9C-FB01AD71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479A-C696-4CAF-8C47-F30F0041E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DD3C5-3D6F-4958-9F00-42C58063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F8D65-A831-4341-A3E1-45751592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DF598-C33A-4F89-BB43-907E5FB4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4ED62-0294-4574-9A88-4F341017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5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2270-DDEE-48FB-BB38-7E67AF63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535517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E4F9-13D6-492D-8BE2-4B095BC1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857" y="2465706"/>
            <a:ext cx="3481506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AEFA-E6F9-4D82-BD5B-2255AE0CB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857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7451E-CBA6-46B9-9860-B2AD18892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E5368-3285-4254-B37C-D88E2DD55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128A9-D01B-4366-89B7-FB5AE93F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67A05-6CF8-4698-B72E-B7F04B61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ED7ED-2179-4284-BC6F-7EE629A7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2CFB-A21A-411A-A8C6-DC5F8D1D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1411A-CD21-4715-BA45-3243E161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0F24D-BD7D-4C3C-AFCE-CDB0B051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9C02D-1709-4452-AA78-D029F3ED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7E747-A24B-4E88-A609-BAC24029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08693-3342-491F-BB94-647733FC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FCF6D-A899-4A9D-9595-DBA1B2EB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5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A8E2-0285-4A7C-98E3-8E935AEE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F8A8-5CFF-4E96-9A12-D5C0A9DC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1BED-B6B6-421E-91EF-C75233FEC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12F70-F8FF-4B78-87A1-9072F884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04EE0-F695-40F8-9F9D-ED699DF4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D0D79-8E73-4BF1-BEA0-3567A061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96B2-1C05-4E53-BC20-ED67ED46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D504F-87CB-433F-9782-A2817D576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12B83-1E13-486F-A6FF-20A749FCA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4C258-1374-4BDD-9982-1F596D95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BCD06-6FF5-46E7-94F9-1AC871F8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D4054-005E-49C4-A7C6-321CA176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D71FE-651D-482F-A929-60999E21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5" y="535517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1FA61-F0A7-4165-924E-0FC7450CA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153E-5D85-41E3-BC27-5FD3731D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78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A163-ADB9-4D73-93F7-EFC8B7E0FF6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9794B-DBCA-4337-87DE-2F1AE8F7A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055" y="9322647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E0F3B-C1C8-4284-9C58-57F9B174A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215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44462DDD-9303-4C57-902C-2E98DAEF5AD5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" b="18105"/>
          <a:stretch/>
        </p:blipFill>
        <p:spPr bwMode="auto">
          <a:xfrm>
            <a:off x="1729563" y="0"/>
            <a:ext cx="6500037" cy="38155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CEC8F15E-4C25-431F-A2F7-8714A7FB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562" y="4687356"/>
            <a:ext cx="6500038" cy="136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altLang="en-US" sz="2400" b="1" i="1" u="sng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2.5% Buyer’s Agent Commission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EC78D6A-B412-42BB-AE6D-72DBA3E2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158605"/>
            <a:ext cx="3532187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Dora L McGillis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843-343-5012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doramcgillis@hotmail.com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www.hbrtwn.com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DBDDCE6-097B-48FC-85D7-D616D2FA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10217150"/>
            <a:ext cx="77692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569"/>
                </a:solidFill>
                <a:effectLst/>
                <a:latin typeface="Times New Roman" panose="02020603050405020304" pitchFamily="18" charset="0"/>
              </a:rPr>
              <a:t>Harbourtowne Real Estate | 672 Marina Drive, Ste 110 | Daniel Island, SC 29492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356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4C886F9-AC60-4DFC-967A-B5C82399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563" y="0"/>
            <a:ext cx="6500037" cy="54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OFFERING $10K IN CLOSING COSTS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C646726F-86F0-4BE8-969D-30262CC2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2" y="9158605"/>
            <a:ext cx="3532188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Harbourtowne Real Estate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672 Marina Drive, Ste 110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Daniel Island, SC 29492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12C07D5-0F5D-46F5-AD87-CAACA746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9158605"/>
            <a:ext cx="1165225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404A737-B788-4DF1-A3B8-767819CD2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562" y="3899025"/>
            <a:ext cx="6500037" cy="704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502 Sagebrush Court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Moncks Corner, SC 29461 | MLS# 25005717 | $275,000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5E149DA5-E010-FDF2-3DC8-1D5C5273D63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" y="6498375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A54E4EE2-4427-152F-B661-2C4E3942B5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" y="7798050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F94F7E82-AC92-F257-930A-032BE8B663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" y="3899025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5FF47C0A-1796-952A-F1D2-A478ABF5DB0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" y="5198700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210F6904-AAB9-9C32-21EF-874741F02C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0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1880E3DF-0FAF-535F-0BB7-09102541635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1299675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38108B22-9151-D798-CB6E-1C839B604B7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" y="2599350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3808ACCB-A49D-F439-3019-2566F4286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562" y="6047911"/>
            <a:ext cx="6500038" cy="296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82880" tIns="182880" rIns="182880" bIns="182880" numCol="2" anchor="ctr" anchorCtr="0" compatLnSpc="1">
            <a:prstTxWarp prst="textNoShape">
              <a:avLst/>
            </a:prstTxWarp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Renovated 3 bedroom on large lot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New roof, windows, doors, HVAC, hot water heater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New kitchen cabinets, countertops &amp; appliances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Spacious family room with fireplace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Primary suite with large closets, double sinks &amp; tile shower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Completely fenced in yard with storage shed</a:t>
            </a:r>
          </a:p>
        </p:txBody>
      </p:sp>
    </p:spTree>
    <p:extLst>
      <p:ext uri="{BB962C8B-B14F-4D97-AF65-F5344CB8AC3E}">
        <p14:creationId xmlns:p14="http://schemas.microsoft.com/office/powerpoint/2010/main" val="405351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118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Poppins</vt:lpstr>
      <vt:lpstr>Poppins ExtraLight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27</cp:revision>
  <dcterms:created xsi:type="dcterms:W3CDTF">2019-12-10T13:50:09Z</dcterms:created>
  <dcterms:modified xsi:type="dcterms:W3CDTF">2025-05-16T01:59:00Z</dcterms:modified>
</cp:coreProperties>
</file>