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452" y="-81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8/17/2020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4"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4"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0" y="2235202"/>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8/17/2020</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4335476" y="636070"/>
            <a:ext cx="3490161" cy="2617621"/>
          </a:xfrm>
          <a:prstGeom prst="rect">
            <a:avLst/>
          </a:prstGeom>
          <a:ln>
            <a:solidFill>
              <a:schemeClr val="tx1"/>
            </a:solidFill>
          </a:ln>
        </p:spPr>
      </p:pic>
      <p:sp>
        <p:nvSpPr>
          <p:cNvPr id="2" name="Title 1"/>
          <p:cNvSpPr>
            <a:spLocks noGrp="1"/>
          </p:cNvSpPr>
          <p:nvPr>
            <p:ph type="ctrTitle"/>
          </p:nvPr>
        </p:nvSpPr>
        <p:spPr>
          <a:xfrm>
            <a:off x="0" y="3318305"/>
            <a:ext cx="8229600" cy="701000"/>
          </a:xfrm>
          <a:effectLst/>
        </p:spPr>
        <p:txBody>
          <a:bodyPr anchor="ctr">
            <a:noAutofit/>
            <a:scene3d>
              <a:camera prst="orthographicFront"/>
              <a:lightRig rig="soft" dir="t">
                <a:rot lat="0" lon="0" rev="17220000"/>
              </a:lightRig>
            </a:scene3d>
            <a:sp3d prstMaterial="softEdge"/>
          </a:bodyPr>
          <a:lstStyle/>
          <a:p>
            <a:r>
              <a:rPr lang="en-US" sz="2400" dirty="0">
                <a:solidFill>
                  <a:schemeClr val="bg1"/>
                </a:solidFill>
                <a:effectLst/>
                <a:latin typeface="Century Gothic" panose="020B0502020202020204" pitchFamily="34" charset="0"/>
              </a:rPr>
              <a:t>5034 Victoria Avenue</a:t>
            </a:r>
            <a:br>
              <a:rPr lang="en-US" sz="2400" b="0" dirty="0">
                <a:solidFill>
                  <a:schemeClr val="bg1"/>
                </a:solidFill>
                <a:effectLst/>
                <a:latin typeface="Century Gothic" panose="020B0502020202020204" pitchFamily="34" charset="0"/>
              </a:rPr>
            </a:br>
            <a:r>
              <a:rPr lang="en-US" sz="2000" b="0" dirty="0">
                <a:solidFill>
                  <a:schemeClr val="bg1"/>
                </a:solidFill>
                <a:effectLst/>
                <a:latin typeface="Century Gothic" panose="020B0502020202020204" pitchFamily="34" charset="0"/>
              </a:rPr>
              <a:t>North Charleston, SC 29405 ~ MLS# 20016796 ~ $630,000</a:t>
            </a:r>
          </a:p>
        </p:txBody>
      </p:sp>
      <p:sp>
        <p:nvSpPr>
          <p:cNvPr id="3" name="Subtitle 2"/>
          <p:cNvSpPr>
            <a:spLocks noGrp="1"/>
          </p:cNvSpPr>
          <p:nvPr>
            <p:ph type="subTitle" idx="1"/>
          </p:nvPr>
        </p:nvSpPr>
        <p:spPr>
          <a:xfrm>
            <a:off x="403562" y="5291901"/>
            <a:ext cx="7422076" cy="2198502"/>
          </a:xfrm>
        </p:spPr>
        <p:txBody>
          <a:bodyPr anchor="ctr">
            <a:noAutofit/>
          </a:bodyPr>
          <a:lstStyle/>
          <a:p>
            <a:r>
              <a:rPr lang="en-US" sz="1200" dirty="0">
                <a:solidFill>
                  <a:schemeClr val="bg1"/>
                </a:solidFill>
                <a:latin typeface="Century Gothic" panose="020B0502020202020204" pitchFamily="34" charset="0"/>
              </a:rPr>
              <a:t>PARK CIRCLE Highly desired area. Main House (1800 </a:t>
            </a:r>
            <a:r>
              <a:rPr lang="en-US" sz="1200" dirty="0" err="1">
                <a:solidFill>
                  <a:schemeClr val="bg1"/>
                </a:solidFill>
                <a:latin typeface="Century Gothic" panose="020B0502020202020204" pitchFamily="34" charset="0"/>
              </a:rPr>
              <a:t>sqft</a:t>
            </a:r>
            <a:r>
              <a:rPr lang="en-US" sz="1200" dirty="0">
                <a:solidFill>
                  <a:schemeClr val="bg1"/>
                </a:solidFill>
                <a:latin typeface="Century Gothic" panose="020B0502020202020204" pitchFamily="34" charset="0"/>
              </a:rPr>
              <a:t>) has 3br, 2baths, LR w FP, DR, Eat in </a:t>
            </a:r>
            <a:r>
              <a:rPr lang="en-US" sz="1200" dirty="0" err="1">
                <a:solidFill>
                  <a:schemeClr val="bg1"/>
                </a:solidFill>
                <a:latin typeface="Century Gothic" panose="020B0502020202020204" pitchFamily="34" charset="0"/>
              </a:rPr>
              <a:t>Kit.,Screened</a:t>
            </a:r>
            <a:r>
              <a:rPr lang="en-US" sz="1200" dirty="0">
                <a:solidFill>
                  <a:schemeClr val="bg1"/>
                </a:solidFill>
                <a:latin typeface="Century Gothic" panose="020B0502020202020204" pitchFamily="34" charset="0"/>
              </a:rPr>
              <a:t> Porch, Hot Tub, 2 car garage w/ workshop, Firepit area, fountain, PLUS Rental Unit (great income), or use as Mother-in-law suite or a great Master Suite. This apt. has 2 BR, that share a huge walk-in closet, Kit., Great room w/</a:t>
            </a:r>
            <a:r>
              <a:rPr lang="en-US" sz="1200" dirty="0" err="1">
                <a:solidFill>
                  <a:schemeClr val="bg1"/>
                </a:solidFill>
                <a:latin typeface="Century Gothic" panose="020B0502020202020204" pitchFamily="34" charset="0"/>
              </a:rPr>
              <a:t>fp</a:t>
            </a:r>
            <a:r>
              <a:rPr lang="en-US" sz="1200" dirty="0">
                <a:solidFill>
                  <a:schemeClr val="bg1"/>
                </a:solidFill>
                <a:latin typeface="Century Gothic" panose="020B0502020202020204" pitchFamily="34" charset="0"/>
              </a:rPr>
              <a:t> THIS IS A GREAT HOME AND JUST 3 OWNERS. IT HAS BEEN TOTALLY updated, NEW ROOF, 2 SEPARATE H/A UNITS GAS HEAT, NEW WINDOWS, BLACK IRON PIPE HAS BEE REPLACED WITH LARGER PLASTIC PIPE THAN NORMAL. GAS RENNAI COMMERCIAL HWH, UPDATED BREAKER BOXES AND MOST WIRING AND PLUGS. UPDATED KITCHEN W/ GRANITE. GUTTERS ON HOUSE AND GARAGE. Plantation shutters in main house LR, DR and front BR. Granite in main house kitchen. Back yard is totally private with most relaxing hot tub and outdoor shower. Garage has new sheetrock and awesome cabinets, workshop is a cab makers dream. Entire yard is landscaped. No realtor signs will be displayed. If wanted mother in law suite could be used as Master Suite for owners.</a:t>
            </a:r>
            <a:endParaRPr lang="en-US" sz="1200" i="1" dirty="0">
              <a:solidFill>
                <a:schemeClr val="bg1"/>
              </a:solidFill>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69476" y="7555201"/>
            <a:ext cx="1524000" cy="1143000"/>
          </a:xfrm>
          <a:prstGeom prst="rect">
            <a:avLst/>
          </a:prstGeom>
          <a:ln>
            <a:noFill/>
          </a:ln>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35476" y="7555201"/>
            <a:ext cx="1524000" cy="1143000"/>
          </a:xfrm>
          <a:prstGeom prst="rect">
            <a:avLst/>
          </a:prstGeom>
          <a:ln>
            <a:noFill/>
          </a:ln>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301637" y="7555201"/>
            <a:ext cx="1524000" cy="1143000"/>
          </a:xfrm>
          <a:prstGeom prst="rect">
            <a:avLst/>
          </a:prstGeom>
          <a:ln>
            <a:noFill/>
          </a:ln>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03562" y="7555201"/>
            <a:ext cx="1524000" cy="1143000"/>
          </a:xfrm>
          <a:prstGeom prst="rect">
            <a:avLst/>
          </a:prstGeom>
          <a:ln>
            <a:noFill/>
          </a:ln>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100" y="8763001"/>
            <a:ext cx="761999" cy="1024193"/>
          </a:xfrm>
          <a:prstGeom prst="rect">
            <a:avLst/>
          </a:prstGeom>
        </p:spPr>
      </p:pic>
      <p:sp>
        <p:nvSpPr>
          <p:cNvPr id="17" name="Rectangle 16"/>
          <p:cNvSpPr/>
          <p:nvPr/>
        </p:nvSpPr>
        <p:spPr>
          <a:xfrm>
            <a:off x="228299" y="8763001"/>
            <a:ext cx="7772701" cy="1015663"/>
          </a:xfrm>
          <a:prstGeom prst="rect">
            <a:avLst/>
          </a:prstGeom>
        </p:spPr>
        <p:txBody>
          <a:bodyPr wrap="square">
            <a:spAutoFit/>
          </a:bodyPr>
          <a:lstStyle/>
          <a:p>
            <a:pPr algn="ctr"/>
            <a:r>
              <a:rPr lang="en-US" sz="1800" b="1" dirty="0">
                <a:solidFill>
                  <a:schemeClr val="bg1"/>
                </a:solidFill>
                <a:latin typeface="Century Gothic" panose="020B0502020202020204" pitchFamily="34" charset="0"/>
              </a:rPr>
              <a:t>John H. Beckroge</a:t>
            </a:r>
          </a:p>
          <a:p>
            <a:pPr algn="ctr"/>
            <a:r>
              <a:rPr lang="en-US" sz="1400" i="1" dirty="0">
                <a:solidFill>
                  <a:schemeClr val="bg1"/>
                </a:solidFill>
                <a:latin typeface="Century Gothic" panose="020B0502020202020204" pitchFamily="34" charset="0"/>
              </a:rPr>
              <a:t>ABR, EPRO, REALTOR</a:t>
            </a:r>
          </a:p>
          <a:p>
            <a:pPr algn="ctr"/>
            <a:r>
              <a:rPr lang="en-US" sz="1400" dirty="0">
                <a:solidFill>
                  <a:schemeClr val="bg1"/>
                </a:solidFill>
                <a:latin typeface="Century Gothic" panose="020B0502020202020204" pitchFamily="34" charset="0"/>
              </a:rPr>
              <a:t>jbeckroge@gmail.com</a:t>
            </a:r>
          </a:p>
          <a:p>
            <a:pPr algn="ctr"/>
            <a:r>
              <a:rPr lang="pt-BR" sz="1400" dirty="0">
                <a:solidFill>
                  <a:schemeClr val="bg1"/>
                </a:solidFill>
                <a:latin typeface="Century Gothic" panose="020B0502020202020204" pitchFamily="34" charset="0"/>
              </a:rPr>
              <a:t>(843) 367-3196</a:t>
            </a:r>
            <a:endParaRPr lang="en-US" sz="1400" dirty="0">
              <a:solidFill>
                <a:schemeClr val="bg1"/>
              </a:solidFill>
              <a:latin typeface="Century Gothic" panose="020B0502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5732" y="9045086"/>
            <a:ext cx="1114936" cy="459957"/>
          </a:xfrm>
          <a:prstGeom prst="rect">
            <a:avLst/>
          </a:prstGeom>
        </p:spPr>
      </p:pic>
      <p:sp>
        <p:nvSpPr>
          <p:cNvPr id="16" name="Rectangle 15"/>
          <p:cNvSpPr/>
          <p:nvPr/>
        </p:nvSpPr>
        <p:spPr>
          <a:xfrm>
            <a:off x="0" y="7694"/>
            <a:ext cx="8229600" cy="630942"/>
          </a:xfrm>
          <a:prstGeom prst="rect">
            <a:avLst/>
          </a:prstGeom>
          <a:noFill/>
        </p:spPr>
        <p:txBody>
          <a:bodyPr wrap="square" lIns="91440" tIns="45720" rIns="91440" bIns="45720" anchor="ctr">
            <a:spAutoFit/>
          </a:bodyPr>
          <a:lstStyle/>
          <a:p>
            <a:pPr algn="ctr"/>
            <a:r>
              <a:rPr lang="en-US" sz="3500" b="1" i="1" dirty="0">
                <a:ln w="12700">
                  <a:solidFill>
                    <a:srgbClr val="C00000"/>
                  </a:solidFill>
                  <a:prstDash val="solid"/>
                </a:ln>
                <a:solidFill>
                  <a:srgbClr val="FFC000"/>
                </a:solidFill>
                <a:latin typeface="Century Gothic" panose="020B0502020202020204" pitchFamily="34" charset="0"/>
              </a:rPr>
              <a:t>PARK CIRCLE PRICE ADJUSTMENT</a:t>
            </a:r>
            <a:endParaRPr lang="en-US" sz="3500" b="1" i="1" dirty="0">
              <a:ln w="12700">
                <a:solidFill>
                  <a:srgbClr val="C00000"/>
                </a:solidFill>
                <a:prstDash val="solid"/>
              </a:ln>
              <a:solidFill>
                <a:srgbClr val="FFC000"/>
              </a:solidFill>
            </a:endParaRPr>
          </a:p>
        </p:txBody>
      </p:sp>
      <p:sp>
        <p:nvSpPr>
          <p:cNvPr id="20" name="Rectangle 19"/>
          <p:cNvSpPr/>
          <p:nvPr/>
        </p:nvSpPr>
        <p:spPr>
          <a:xfrm>
            <a:off x="228450" y="9796790"/>
            <a:ext cx="7772399" cy="261610"/>
          </a:xfrm>
          <a:prstGeom prst="rect">
            <a:avLst/>
          </a:prstGeom>
        </p:spPr>
        <p:txBody>
          <a:bodyPr wrap="square">
            <a:spAutoFit/>
          </a:bodyPr>
          <a:lstStyle/>
          <a:p>
            <a:pPr algn="ctr"/>
            <a:r>
              <a:rPr lang="en-US" sz="1050" dirty="0">
                <a:solidFill>
                  <a:schemeClr val="bg1"/>
                </a:solidFill>
                <a:latin typeface="Century Gothic" panose="020B0502020202020204" pitchFamily="34" charset="0"/>
              </a:rPr>
              <a:t>Brand Name Real Estate | 4 Carriage Lane Suite 106 | Charleston, SC 29407</a:t>
            </a:r>
          </a:p>
        </p:txBody>
      </p:sp>
      <p:pic>
        <p:nvPicPr>
          <p:cNvPr id="23" name="Picture 22">
            <a:extLst>
              <a:ext uri="{FF2B5EF4-FFF2-40B4-BE49-F238E27FC236}">
                <a16:creationId xmlns:a16="http://schemas.microsoft.com/office/drawing/2014/main" id="{DAC325D1-5084-40AA-AA56-F00BB8A7E0D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03562" y="636071"/>
            <a:ext cx="3489914" cy="2617436"/>
          </a:xfrm>
          <a:prstGeom prst="rect">
            <a:avLst/>
          </a:prstGeom>
          <a:ln>
            <a:solidFill>
              <a:schemeClr val="tx1"/>
            </a:solidFill>
          </a:ln>
        </p:spPr>
      </p:pic>
      <p:pic>
        <p:nvPicPr>
          <p:cNvPr id="24" name="Picture 23">
            <a:extLst>
              <a:ext uri="{FF2B5EF4-FFF2-40B4-BE49-F238E27FC236}">
                <a16:creationId xmlns:a16="http://schemas.microsoft.com/office/drawing/2014/main" id="{DED4BC9A-FE81-4E87-8813-AE06E0E28F8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335795" y="4084103"/>
            <a:ext cx="1523856" cy="1142892"/>
          </a:xfrm>
          <a:prstGeom prst="rect">
            <a:avLst/>
          </a:prstGeom>
          <a:ln>
            <a:noFill/>
          </a:ln>
          <a:effectLst/>
        </p:spPr>
      </p:pic>
      <p:pic>
        <p:nvPicPr>
          <p:cNvPr id="25" name="Picture 24">
            <a:extLst>
              <a:ext uri="{FF2B5EF4-FFF2-40B4-BE49-F238E27FC236}">
                <a16:creationId xmlns:a16="http://schemas.microsoft.com/office/drawing/2014/main" id="{8A716085-4B4D-414A-9AE9-408164DE1F7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369725" y="4084103"/>
            <a:ext cx="1524000" cy="1143000"/>
          </a:xfrm>
          <a:prstGeom prst="rect">
            <a:avLst/>
          </a:prstGeom>
          <a:ln>
            <a:noFill/>
          </a:ln>
          <a:effectLst/>
        </p:spPr>
      </p:pic>
      <p:pic>
        <p:nvPicPr>
          <p:cNvPr id="26" name="Picture 25">
            <a:extLst>
              <a:ext uri="{FF2B5EF4-FFF2-40B4-BE49-F238E27FC236}">
                <a16:creationId xmlns:a16="http://schemas.microsoft.com/office/drawing/2014/main" id="{13549081-922A-44BE-8441-0658EB115F1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301641" y="4084103"/>
            <a:ext cx="1523996" cy="1142997"/>
          </a:xfrm>
          <a:prstGeom prst="rect">
            <a:avLst/>
          </a:prstGeom>
          <a:ln>
            <a:noFill/>
          </a:ln>
          <a:effectLst/>
        </p:spPr>
      </p:pic>
      <p:pic>
        <p:nvPicPr>
          <p:cNvPr id="27" name="Picture 26">
            <a:extLst>
              <a:ext uri="{FF2B5EF4-FFF2-40B4-BE49-F238E27FC236}">
                <a16:creationId xmlns:a16="http://schemas.microsoft.com/office/drawing/2014/main" id="{87752C1A-16C1-46C3-9B6F-D3B3D07493B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03562" y="4084103"/>
            <a:ext cx="1524000" cy="1143000"/>
          </a:xfrm>
          <a:prstGeom prst="rect">
            <a:avLst/>
          </a:prstGeom>
          <a:ln>
            <a:noFill/>
          </a:ln>
          <a:effectLst/>
        </p:spPr>
      </p:pic>
    </p:spTree>
    <p:extLst>
      <p:ext uri="{BB962C8B-B14F-4D97-AF65-F5344CB8AC3E}">
        <p14:creationId xmlns:p14="http://schemas.microsoft.com/office/powerpoint/2010/main" val="331872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TotalTime>
  <Words>281</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5034 Victoria Avenue North Charleston, SC 29405 ~ MLS# 20016796 ~ $630,000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5028 Victoria Ave Park Circle North Charleston MLS# 1408124 $189,000</dc:title>
  <dc:creator>CVH360</dc:creator>
  <cp:lastModifiedBy>A. Thomas Price</cp:lastModifiedBy>
  <cp:revision>22</cp:revision>
  <dcterms:created xsi:type="dcterms:W3CDTF">2006-08-16T00:00:00Z</dcterms:created>
  <dcterms:modified xsi:type="dcterms:W3CDTF">2020-08-17T10:58:11Z</dcterms:modified>
</cp:coreProperties>
</file>