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2220" y="60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58726" y="2011680"/>
            <a:ext cx="6995160" cy="268224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165860" y="488649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34990" y="402803"/>
            <a:ext cx="1748790" cy="8582237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" y="402803"/>
            <a:ext cx="5116830" cy="8582237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0170" y="894080"/>
            <a:ext cx="6023610" cy="268224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0170" y="3678086"/>
            <a:ext cx="6023610" cy="2214244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6080" y="9411124"/>
            <a:ext cx="647700" cy="53551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" y="2346961"/>
            <a:ext cx="3432810" cy="6638079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0970" y="2346961"/>
            <a:ext cx="3432810" cy="6638079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400473"/>
            <a:ext cx="6995160" cy="1676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8"/>
            <a:ext cx="3434160" cy="1101301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3948272" y="2251498"/>
            <a:ext cx="3435509" cy="1101301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8620" y="3464561"/>
            <a:ext cx="3434160" cy="55204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464561"/>
            <a:ext cx="3435509" cy="55204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400473"/>
            <a:ext cx="2557066" cy="170434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8620" y="2235201"/>
            <a:ext cx="2557066" cy="6749839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38792" y="400474"/>
            <a:ext cx="4344988" cy="8584566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0" y="894080"/>
            <a:ext cx="4663440" cy="766022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54480" y="2686897"/>
            <a:ext cx="4663440" cy="581152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54480" y="1711287"/>
            <a:ext cx="4663440" cy="777850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88620" y="2346960"/>
            <a:ext cx="6995160" cy="690676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388620" y="9411124"/>
            <a:ext cx="1813560" cy="535517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55570" y="9411124"/>
            <a:ext cx="2461260" cy="535517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736080" y="9411124"/>
            <a:ext cx="647700" cy="535517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450" y="0"/>
            <a:ext cx="5583500" cy="41876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97956" y="2915925"/>
            <a:ext cx="4384161" cy="12717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5034-B </a:t>
            </a:r>
            <a:r>
              <a:rPr lang="en-US" sz="2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Victoria Ave </a:t>
            </a:r>
            <a:br>
              <a:rPr lang="en-US" sz="2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n-US" sz="2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Park Circle – N Charleston</a:t>
            </a:r>
            <a:br>
              <a:rPr lang="en-US" sz="2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n-US" sz="2000" dirty="0">
                <a:solidFill>
                  <a:schemeClr val="tx1"/>
                </a:solidFill>
                <a:latin typeface="Century Gothic" panose="020B0502020202020204" pitchFamily="34" charset="0"/>
              </a:rPr>
              <a:t>MLS# 15026799 - $</a:t>
            </a:r>
            <a:r>
              <a:rPr lang="en-US" sz="20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1,900/Mo</a:t>
            </a:r>
            <a:endParaRPr lang="en-US" sz="20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92640" y="4187625"/>
            <a:ext cx="4384160" cy="4551675"/>
          </a:xfrm>
        </p:spPr>
        <p:txBody>
          <a:bodyPr anchor="ctr">
            <a:noAutofit/>
          </a:bodyPr>
          <a:lstStyle/>
          <a:p>
            <a:r>
              <a:rPr lang="en-US" sz="1800" dirty="0">
                <a:latin typeface="Century Gothic" panose="020B0502020202020204" pitchFamily="34" charset="0"/>
              </a:rPr>
              <a:t>Renovated Apartment that is connected to the main home, with a private entrance, drive and private walled courtyard w/grille, fountain, outside entertainment. Large LR w FP, DR, full Kitchen w </a:t>
            </a:r>
            <a:r>
              <a:rPr lang="en-US" sz="1800" dirty="0" smtClean="0">
                <a:latin typeface="Century Gothic" panose="020B0502020202020204" pitchFamily="34" charset="0"/>
              </a:rPr>
              <a:t>Washer/Dryer</a:t>
            </a:r>
            <a:r>
              <a:rPr lang="en-US" sz="1800" dirty="0">
                <a:latin typeface="Century Gothic" panose="020B0502020202020204" pitchFamily="34" charset="0"/>
              </a:rPr>
              <a:t>. </a:t>
            </a:r>
            <a:endParaRPr lang="en-US" sz="1800" dirty="0" smtClean="0">
              <a:latin typeface="Century Gothic" panose="020B0502020202020204" pitchFamily="34" charset="0"/>
            </a:endParaRPr>
          </a:p>
          <a:p>
            <a:endParaRPr lang="en-US" sz="1800" dirty="0" smtClean="0">
              <a:latin typeface="Century Gothic" panose="020B0502020202020204" pitchFamily="34" charset="0"/>
            </a:endParaRPr>
          </a:p>
          <a:p>
            <a:r>
              <a:rPr lang="en-US" sz="1800" dirty="0" smtClean="0">
                <a:latin typeface="Century Gothic" panose="020B0502020202020204" pitchFamily="34" charset="0"/>
              </a:rPr>
              <a:t>Located </a:t>
            </a:r>
            <a:r>
              <a:rPr lang="en-US" sz="1800" dirty="0">
                <a:latin typeface="Century Gothic" panose="020B0502020202020204" pitchFamily="34" charset="0"/>
              </a:rPr>
              <a:t>in Old Park Circle, great location. Looking for two mature adults, non partiers, possible needing short term </a:t>
            </a:r>
            <a:r>
              <a:rPr lang="en-US" sz="1800" dirty="0" smtClean="0">
                <a:latin typeface="Century Gothic" panose="020B0502020202020204" pitchFamily="34" charset="0"/>
              </a:rPr>
              <a:t>rental…week </a:t>
            </a:r>
            <a:r>
              <a:rPr lang="en-US" sz="1800" dirty="0">
                <a:latin typeface="Century Gothic" panose="020B0502020202020204" pitchFamily="34" charset="0"/>
              </a:rPr>
              <a:t>to week or month to month. </a:t>
            </a:r>
            <a:endParaRPr lang="en-US" sz="1800" dirty="0" smtClean="0">
              <a:latin typeface="Century Gothic" panose="020B0502020202020204" pitchFamily="34" charset="0"/>
            </a:endParaRPr>
          </a:p>
          <a:p>
            <a:endParaRPr lang="en-US" sz="1800" dirty="0">
              <a:latin typeface="Century Gothic" panose="020B0502020202020204" pitchFamily="34" charset="0"/>
            </a:endParaRPr>
          </a:p>
          <a:p>
            <a:r>
              <a:rPr lang="en-US" sz="1800" dirty="0" smtClean="0">
                <a:latin typeface="Century Gothic" panose="020B0502020202020204" pitchFamily="34" charset="0"/>
              </a:rPr>
              <a:t>Completely </a:t>
            </a:r>
            <a:r>
              <a:rPr lang="en-US" sz="1800" dirty="0">
                <a:latin typeface="Century Gothic" panose="020B0502020202020204" pitchFamily="34" charset="0"/>
              </a:rPr>
              <a:t>Furnished that includes Utilities. Just bring your clothes.</a:t>
            </a:r>
            <a:endParaRPr lang="en-US" sz="1800" dirty="0">
              <a:latin typeface="Century Gothic" panose="020B0502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60" y="0"/>
            <a:ext cx="1695600" cy="12717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60" y="1866900"/>
            <a:ext cx="1695600" cy="12717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800" y="0"/>
            <a:ext cx="1695600" cy="12717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800" y="1866900"/>
            <a:ext cx="1695600" cy="12717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60" y="3733800"/>
            <a:ext cx="1695600" cy="12717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60" y="5600700"/>
            <a:ext cx="1695600" cy="12717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800" y="3733800"/>
            <a:ext cx="1695600" cy="12717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60" y="7467600"/>
            <a:ext cx="1695600" cy="12717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800" y="7467600"/>
            <a:ext cx="1695600" cy="12717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800" y="5600700"/>
            <a:ext cx="1695600" cy="12717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874886"/>
            <a:ext cx="761999" cy="1048622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692640" y="8891366"/>
            <a:ext cx="43841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Century Gothic" panose="020B0502020202020204" pitchFamily="34" charset="0"/>
              </a:rPr>
              <a:t>John H. Beckroge</a:t>
            </a:r>
          </a:p>
          <a:p>
            <a:pPr algn="ctr"/>
            <a:r>
              <a:rPr lang="en-US" sz="1400" i="1" dirty="0">
                <a:latin typeface="Century Gothic" panose="020B0502020202020204" pitchFamily="34" charset="0"/>
              </a:rPr>
              <a:t>ABR, EPRO</a:t>
            </a:r>
          </a:p>
          <a:p>
            <a:pPr algn="ctr"/>
            <a:r>
              <a:rPr lang="en-US" sz="1400" dirty="0">
                <a:latin typeface="Century Gothic" panose="020B0502020202020204" pitchFamily="34" charset="0"/>
              </a:rPr>
              <a:t>jbeckroge@gmail.com</a:t>
            </a:r>
          </a:p>
          <a:p>
            <a:pPr algn="ctr"/>
            <a:r>
              <a:rPr lang="en-US" sz="1400" dirty="0" smtClean="0">
                <a:latin typeface="Century Gothic" panose="020B0502020202020204" pitchFamily="34" charset="0"/>
              </a:rPr>
              <a:t>Mobile 843-367-3196</a:t>
            </a:r>
            <a:endParaRPr lang="en-US" sz="1400" dirty="0">
              <a:latin typeface="Century Gothic" panose="020B050202020202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262650" y="9289769"/>
            <a:ext cx="1323900" cy="235231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6629400" y="9144000"/>
            <a:ext cx="554775" cy="540031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700" y="9067727"/>
            <a:ext cx="1447800" cy="66294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692640" y="92333"/>
            <a:ext cx="4384160" cy="646331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spAutoFit/>
          </a:bodyPr>
          <a:lstStyle/>
          <a:p>
            <a:pPr algn="ctr"/>
            <a:r>
              <a:rPr lang="en-US" sz="3600" b="1" cap="none" spc="0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innerShdw blurRad="114300">
                    <a:prstClr val="black"/>
                  </a:innerShdw>
                </a:effectLst>
                <a:latin typeface="Century Gothic" panose="020B0502020202020204" pitchFamily="34" charset="0"/>
              </a:rPr>
              <a:t>Short-Term Rental</a:t>
            </a:r>
            <a:endParaRPr lang="en-US" sz="3600" b="1" cap="none" spc="0" dirty="0">
              <a:ln w="12700">
                <a:noFill/>
                <a:prstDash val="solid"/>
              </a:ln>
              <a:solidFill>
                <a:srgbClr val="FFFF00"/>
              </a:solidFill>
              <a:effectLst>
                <a:innerShdw blurRad="114300">
                  <a:prstClr val="black"/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1872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44</TotalTime>
  <Words>95</Words>
  <Application>Microsoft Office PowerPoint</Application>
  <PresentationFormat>Custom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Book Antiqua</vt:lpstr>
      <vt:lpstr>Century Gothic</vt:lpstr>
      <vt:lpstr>Lucida Sans</vt:lpstr>
      <vt:lpstr>Wingdings</vt:lpstr>
      <vt:lpstr>Wingdings 2</vt:lpstr>
      <vt:lpstr>Wingdings 3</vt:lpstr>
      <vt:lpstr>Apex</vt:lpstr>
      <vt:lpstr>5034-B Victoria Ave  Park Circle – N Charleston MLS# 15026799 - $1,900/Mo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5028 Victoria Ave Park Circle North Charleston MLS# 1408124 $189,000</dc:title>
  <dc:creator>CVH360</dc:creator>
  <cp:lastModifiedBy>A. Thomas</cp:lastModifiedBy>
  <cp:revision>7</cp:revision>
  <dcterms:created xsi:type="dcterms:W3CDTF">2006-08-16T00:00:00Z</dcterms:created>
  <dcterms:modified xsi:type="dcterms:W3CDTF">2015-10-19T12:37:42Z</dcterms:modified>
</cp:coreProperties>
</file>