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00" y="743137"/>
            <a:ext cx="3459700" cy="13221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" y="16489"/>
            <a:ext cx="7772400" cy="593111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5035 Barrier </a:t>
            </a:r>
            <a:r>
              <a:rPr lang="en-US" sz="2400" dirty="0" smtClean="0">
                <a:latin typeface="Georgia" panose="02040502050405020303" pitchFamily="18" charset="0"/>
              </a:rPr>
              <a:t>Island</a:t>
            </a:r>
            <a:r>
              <a:rPr lang="en-US" sz="2400" dirty="0">
                <a:latin typeface="Georgia" panose="02040502050405020303" pitchFamily="18" charset="0"/>
              </a:rPr>
              <a:t/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1600" i="1" dirty="0">
                <a:latin typeface="Georgia" panose="02040502050405020303" pitchFamily="18" charset="0"/>
              </a:rPr>
              <a:t>Jumping Fish, Flying Birds, Tasty Shrimp and Shining Stars!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8991600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</a:t>
            </a:r>
            <a:r>
              <a:rPr lang="en-US" sz="1200" b="1" dirty="0" smtClean="0">
                <a:latin typeface="Georgia" panose="02040502050405020303" pitchFamily="18" charset="0"/>
              </a:rPr>
              <a:t>Kennerty</a:t>
            </a:r>
            <a:br>
              <a:rPr lang="en-US" sz="1200" b="1" dirty="0" smtClean="0">
                <a:latin typeface="Georgia" panose="02040502050405020303" pitchFamily="18" charset="0"/>
              </a:rPr>
            </a:br>
            <a:r>
              <a:rPr lang="en-US" sz="1200" i="1" dirty="0" smtClean="0">
                <a:latin typeface="Georgia" panose="02040502050405020303" pitchFamily="18" charset="0"/>
              </a:rPr>
              <a:t>MBA, ABR, CRS, GRI</a:t>
            </a:r>
            <a:endParaRPr lang="en-US" sz="1200" i="1" dirty="0"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latin typeface="Georgia" panose="02040502050405020303" pitchFamily="18" charset="0"/>
              </a:rPr>
              <a:t>843-345-5011</a:t>
            </a:r>
            <a:endParaRPr lang="en-US" sz="1100" dirty="0"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latin typeface="Georgia" panose="02040502050405020303" pitchFamily="18" charset="0"/>
              </a:rPr>
              <a:t>Kay@agentownedrealty.com</a:t>
            </a:r>
            <a:endParaRPr lang="en-US" sz="1100" dirty="0">
              <a:latin typeface="Georgia" panose="02040502050405020303" pitchFamily="18" charset="0"/>
            </a:endParaRP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8991600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715000" y="8777272"/>
            <a:ext cx="2190750" cy="1281128"/>
            <a:chOff x="5589905" y="8753097"/>
            <a:chExt cx="2190750" cy="128112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80405" y="8753097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89905" y="9572560"/>
              <a:ext cx="21907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824 Johnnie </a:t>
              </a:r>
              <a:r>
                <a:rPr lang="en-US" sz="800" dirty="0" err="1">
                  <a:latin typeface="Georgia" panose="02040502050405020303" pitchFamily="18" charset="0"/>
                </a:rPr>
                <a:t>Dodds</a:t>
              </a:r>
              <a:r>
                <a:rPr lang="en-US" sz="800" dirty="0">
                  <a:latin typeface="Georgia" panose="02040502050405020303" pitchFamily="18" charset="0"/>
                </a:rPr>
                <a:t> Blvd</a:t>
              </a:r>
            </a:p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Mt. Pleasant, SC 29464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-9938" y="744676"/>
            <a:ext cx="4312805" cy="809452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HOUSE </a:t>
            </a:r>
            <a:r>
              <a:rPr lang="en-US" sz="1000" b="1" u="sng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Private waterfront boat dock: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 X 10’ pier-head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 x 10’ floating dock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Hi-Tide 5,000 lb. electric chain drive boatlift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3’’ in creek at low tide (owner)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Engineered concrete sea wall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In-ground 15,000 gallon pool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Aluminum fence around pool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Deck areas: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Adjacent to M. Bedroom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Adjacent to  Family room/office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Pool </a:t>
            </a:r>
            <a:r>
              <a:rPr lang="en-US" sz="10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deck</a:t>
            </a:r>
            <a:endParaRPr lang="en-US" sz="10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 room open to kitchen and breakfast area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Exceptional view from loft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Solid oak hardwood floors throughout first floor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 room with view of marsh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Air conditioned attic  cedar storage room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Air conditioned workshop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bay garage holding 4 cars with electrical receptacles.  Currently one space used for boat.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Underground dog fence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Pella E glass double pane thermal windows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Irrigation system w/ underground well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6’’ seamless gutters installed around entire roof line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 year architectural fiberglass asphalt shingle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Sontirol</a:t>
            </a: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security system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Central vacuum system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 fireplace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 tank-less hot water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In-house speaker system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Thermador</a:t>
            </a: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SS Gas cooktop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Thermador</a:t>
            </a: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SS Double electric ovens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 SS Microwave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 SS side by side refrigerator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Frigidaire SS dishwasher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Whirlpool Deluxe washer &amp; gas dryer</a:t>
            </a:r>
          </a:p>
          <a:p>
            <a: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LOCATION </a:t>
            </a:r>
            <a:r>
              <a:rPr lang="en-US" sz="1000" b="1" u="sng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Private, gated neighborhood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 Charles Pinckney Elementary, </a:t>
            </a:r>
            <a:r>
              <a:rPr lang="en-US" sz="10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Cario</a:t>
            </a: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Middle School and Wando High Schools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 Roper St. Francis Hospital and Mount Pleasant Regional Airport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of few deep water lots in Mt. Pleasant with private dock leading to the Intracoastal Waterway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 u="sng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HOA:</a:t>
            </a: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Charleston National subdivision $394/year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Victory Pointe subsection $693/year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0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Charleston National Country Club 443.50/mo. for neighborhood tennis and pool</a:t>
            </a:r>
            <a:endParaRPr lang="en-US" sz="10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867" y="2339511"/>
            <a:ext cx="1371600" cy="102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867" y="3642407"/>
            <a:ext cx="1371600" cy="1028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867" y="4945303"/>
            <a:ext cx="1371600" cy="10287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867" y="6248199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867" y="7551093"/>
            <a:ext cx="1371600" cy="1028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359369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682123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053970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551093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229697"/>
            <a:ext cx="13716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208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Georgia</vt:lpstr>
      <vt:lpstr>Symbol</vt:lpstr>
      <vt:lpstr>Times New Roman</vt:lpstr>
      <vt:lpstr>Office Theme</vt:lpstr>
      <vt:lpstr>5035 Barrier Island Jumping Fish, Flying Birds, Tasty Shrimp and Shining Stars!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18</cp:revision>
  <dcterms:created xsi:type="dcterms:W3CDTF">2006-08-16T00:00:00Z</dcterms:created>
  <dcterms:modified xsi:type="dcterms:W3CDTF">2016-04-08T17:26:05Z</dcterms:modified>
</cp:coreProperties>
</file>