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948" y="-325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gif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939" y="0"/>
            <a:ext cx="7786466" cy="297572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27" y="16489"/>
            <a:ext cx="7772400" cy="821712"/>
          </a:xfrm>
        </p:spPr>
        <p:txBody>
          <a:bodyPr>
            <a:noAutofit/>
          </a:bodyPr>
          <a:lstStyle/>
          <a:p>
            <a:r>
              <a:rPr lang="en-US" sz="28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5035 Barrier </a:t>
            </a:r>
            <a:r>
              <a:rPr lang="en-US" sz="2800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Island</a:t>
            </a:r>
            <a:r>
              <a:rPr lang="en-US" sz="28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/>
            </a:r>
            <a:br>
              <a:rPr lang="en-US" sz="28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</a:br>
            <a:r>
              <a:rPr lang="en-US" sz="1800" i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Jumping Fish, Flying Birds, Tasty Shrimp and Shining Stars!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362200" y="9010032"/>
            <a:ext cx="3048000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latin typeface="Georgia" panose="02040502050405020303" pitchFamily="18" charset="0"/>
              </a:rPr>
              <a:t>Kay </a:t>
            </a:r>
            <a:r>
              <a:rPr lang="en-US" sz="1200" b="1" dirty="0" smtClean="0">
                <a:latin typeface="Georgia" panose="02040502050405020303" pitchFamily="18" charset="0"/>
              </a:rPr>
              <a:t>Kennerty</a:t>
            </a:r>
            <a:br>
              <a:rPr lang="en-US" sz="1200" b="1" dirty="0" smtClean="0">
                <a:latin typeface="Georgia" panose="02040502050405020303" pitchFamily="18" charset="0"/>
              </a:rPr>
            </a:br>
            <a:r>
              <a:rPr lang="en-US" sz="1200" i="1" dirty="0" smtClean="0">
                <a:latin typeface="Georgia" panose="02040502050405020303" pitchFamily="18" charset="0"/>
              </a:rPr>
              <a:t>MBA, ABR, CRS, GRI</a:t>
            </a:r>
            <a:endParaRPr lang="en-US" sz="1200" i="1" dirty="0">
              <a:latin typeface="Georgia" panose="02040502050405020303" pitchFamily="18" charset="0"/>
            </a:endParaRPr>
          </a:p>
          <a:p>
            <a:pPr algn="ctr"/>
            <a:r>
              <a:rPr lang="en-US" sz="1100" dirty="0" smtClean="0">
                <a:latin typeface="Georgia" panose="02040502050405020303" pitchFamily="18" charset="0"/>
              </a:rPr>
              <a:t>843-345-5011</a:t>
            </a:r>
            <a:endParaRPr lang="en-US" sz="1100" dirty="0">
              <a:latin typeface="Georgia" panose="02040502050405020303" pitchFamily="18" charset="0"/>
            </a:endParaRPr>
          </a:p>
          <a:p>
            <a:pPr algn="ctr"/>
            <a:r>
              <a:rPr lang="en-US" sz="1100" smtClean="0">
                <a:latin typeface="Georgia" panose="02040502050405020303" pitchFamily="18" charset="0"/>
              </a:rPr>
              <a:t>KKennerty@aol.com</a:t>
            </a:r>
            <a:br>
              <a:rPr lang="en-US" sz="1100" smtClean="0">
                <a:latin typeface="Georgia" panose="02040502050405020303" pitchFamily="18" charset="0"/>
              </a:rPr>
            </a:br>
            <a:r>
              <a:rPr lang="en-US" sz="1100" smtClean="0">
                <a:latin typeface="Georgia" panose="02040502050405020303" pitchFamily="18" charset="0"/>
              </a:rPr>
              <a:t>www.KayKennertyHomes.com</a:t>
            </a:r>
            <a:endParaRPr lang="en-US" sz="1200" dirty="0">
              <a:latin typeface="Georgia" panose="02040502050405020303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5098" y="9004598"/>
            <a:ext cx="740522" cy="9803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2" name="Group 11"/>
          <p:cNvGrpSpPr/>
          <p:nvPr/>
        </p:nvGrpSpPr>
        <p:grpSpPr>
          <a:xfrm>
            <a:off x="5638800" y="8931160"/>
            <a:ext cx="2190750" cy="1127240"/>
            <a:chOff x="5513705" y="8906985"/>
            <a:chExt cx="2190750" cy="1127240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704205" y="8906985"/>
              <a:ext cx="1809750" cy="8095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" name="Rectangle 13"/>
            <p:cNvSpPr/>
            <p:nvPr/>
          </p:nvSpPr>
          <p:spPr>
            <a:xfrm>
              <a:off x="5513705" y="9726448"/>
              <a:ext cx="2190750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700" dirty="0">
                  <a:latin typeface="Georgia" panose="02040502050405020303" pitchFamily="18" charset="0"/>
                </a:rPr>
                <a:t>The AgentOwned Realty Company</a:t>
              </a:r>
            </a:p>
            <a:p>
              <a:pPr algn="ctr"/>
              <a:r>
                <a:rPr lang="en-US" sz="700" dirty="0">
                  <a:latin typeface="Georgia" panose="02040502050405020303" pitchFamily="18" charset="0"/>
                </a:rPr>
                <a:t>824 Johnnie </a:t>
              </a:r>
              <a:r>
                <a:rPr lang="en-US" sz="700" dirty="0" err="1">
                  <a:latin typeface="Georgia" panose="02040502050405020303" pitchFamily="18" charset="0"/>
                </a:rPr>
                <a:t>Dodds</a:t>
              </a:r>
              <a:r>
                <a:rPr lang="en-US" sz="700" dirty="0">
                  <a:latin typeface="Georgia" panose="02040502050405020303" pitchFamily="18" charset="0"/>
                </a:rPr>
                <a:t> </a:t>
              </a:r>
              <a:r>
                <a:rPr lang="en-US" sz="700" dirty="0" smtClean="0">
                  <a:latin typeface="Georgia" panose="02040502050405020303" pitchFamily="18" charset="0"/>
                </a:rPr>
                <a:t>Blvd, Mt</a:t>
              </a:r>
              <a:r>
                <a:rPr lang="en-US" sz="700" dirty="0">
                  <a:latin typeface="Georgia" panose="02040502050405020303" pitchFamily="18" charset="0"/>
                </a:rPr>
                <a:t>. Pleasant, SC 29464</a:t>
              </a:r>
            </a:p>
          </p:txBody>
        </p:sp>
      </p:grpSp>
      <p:sp>
        <p:nvSpPr>
          <p:cNvPr id="3" name="Rectangle 2"/>
          <p:cNvSpPr/>
          <p:nvPr/>
        </p:nvSpPr>
        <p:spPr>
          <a:xfrm>
            <a:off x="-9939" y="3429001"/>
            <a:ext cx="7782339" cy="4093428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r>
              <a:rPr lang="en-US" sz="1000" b="1" u="sng" dirty="0" smtClean="0">
                <a:latin typeface="Georgia" panose="02040502050405020303" pitchFamily="18" charset="0"/>
              </a:rPr>
              <a:t>HOUSE </a:t>
            </a:r>
            <a:r>
              <a:rPr lang="en-US" sz="1000" b="1" u="sng" dirty="0">
                <a:latin typeface="Georgia" panose="02040502050405020303" pitchFamily="18" charset="0"/>
              </a:rPr>
              <a:t>FEATURES:</a:t>
            </a:r>
          </a:p>
          <a:p>
            <a:pPr marL="171450" lvl="0" indent="-171450">
              <a:buFont typeface="Wingdings" panose="05000000000000000000" pitchFamily="2" charset="2"/>
              <a:buChar char="§"/>
            </a:pPr>
            <a:r>
              <a:rPr lang="en-US" sz="1000" dirty="0">
                <a:latin typeface="Georgia" panose="02040502050405020303" pitchFamily="18" charset="0"/>
              </a:rPr>
              <a:t>Private waterfront boat dock:</a:t>
            </a:r>
          </a:p>
          <a:p>
            <a:pPr marL="680862" lvl="1" indent="-171450">
              <a:buFont typeface="Wingdings" panose="05000000000000000000" pitchFamily="2" charset="2"/>
              <a:buChar char="§"/>
            </a:pPr>
            <a:r>
              <a:rPr lang="en-US" sz="1000" dirty="0">
                <a:latin typeface="Georgia" panose="02040502050405020303" pitchFamily="18" charset="0"/>
              </a:rPr>
              <a:t>10’ X 10’ pier-head</a:t>
            </a:r>
          </a:p>
          <a:p>
            <a:pPr marL="680862" lvl="1" indent="-171450">
              <a:buFont typeface="Wingdings" panose="05000000000000000000" pitchFamily="2" charset="2"/>
              <a:buChar char="§"/>
            </a:pPr>
            <a:r>
              <a:rPr lang="en-US" sz="1000" dirty="0">
                <a:latin typeface="Georgia" panose="02040502050405020303" pitchFamily="18" charset="0"/>
              </a:rPr>
              <a:t>10’ x 10’ floating dock</a:t>
            </a:r>
          </a:p>
          <a:p>
            <a:pPr marL="680862" lvl="1" indent="-171450">
              <a:buFont typeface="Wingdings" panose="05000000000000000000" pitchFamily="2" charset="2"/>
              <a:buChar char="§"/>
            </a:pPr>
            <a:r>
              <a:rPr lang="en-US" sz="1000" dirty="0">
                <a:latin typeface="Georgia" panose="02040502050405020303" pitchFamily="18" charset="0"/>
              </a:rPr>
              <a:t>Hi-Tide 5,000 lb. electric chain drive boatlift</a:t>
            </a:r>
          </a:p>
          <a:p>
            <a:pPr marL="171450" lvl="0" indent="-171450">
              <a:buFont typeface="Wingdings" panose="05000000000000000000" pitchFamily="2" charset="2"/>
              <a:buChar char="§"/>
            </a:pPr>
            <a:r>
              <a:rPr lang="en-US" sz="1000" dirty="0">
                <a:latin typeface="Georgia" panose="02040502050405020303" pitchFamily="18" charset="0"/>
              </a:rPr>
              <a:t>6’’ in creek at low tide (owner)</a:t>
            </a:r>
          </a:p>
          <a:p>
            <a:pPr marL="171450" lvl="0" indent="-171450">
              <a:buFont typeface="Wingdings" panose="05000000000000000000" pitchFamily="2" charset="2"/>
              <a:buChar char="§"/>
            </a:pPr>
            <a:r>
              <a:rPr lang="en-US" sz="1000" dirty="0">
                <a:latin typeface="Georgia" panose="02040502050405020303" pitchFamily="18" charset="0"/>
              </a:rPr>
              <a:t>Engineered concrete sea wall</a:t>
            </a:r>
          </a:p>
          <a:p>
            <a:pPr marL="171450" lvl="0" indent="-171450">
              <a:buFont typeface="Wingdings" panose="05000000000000000000" pitchFamily="2" charset="2"/>
              <a:buChar char="§"/>
            </a:pPr>
            <a:r>
              <a:rPr lang="en-US" sz="1000" dirty="0">
                <a:latin typeface="Georgia" panose="02040502050405020303" pitchFamily="18" charset="0"/>
              </a:rPr>
              <a:t>In-ground 15,000 gallon pool</a:t>
            </a:r>
          </a:p>
          <a:p>
            <a:pPr marL="171450" lvl="0" indent="-171450">
              <a:buFont typeface="Wingdings" panose="05000000000000000000" pitchFamily="2" charset="2"/>
              <a:buChar char="§"/>
            </a:pPr>
            <a:r>
              <a:rPr lang="en-US" sz="1000" dirty="0">
                <a:latin typeface="Georgia" panose="02040502050405020303" pitchFamily="18" charset="0"/>
              </a:rPr>
              <a:t>Aluminum fence around pool</a:t>
            </a:r>
          </a:p>
          <a:p>
            <a:pPr marL="171450" lvl="0" indent="-171450">
              <a:buFont typeface="Wingdings" panose="05000000000000000000" pitchFamily="2" charset="2"/>
              <a:buChar char="§"/>
            </a:pPr>
            <a:r>
              <a:rPr lang="en-US" sz="1000" dirty="0">
                <a:latin typeface="Georgia" panose="02040502050405020303" pitchFamily="18" charset="0"/>
              </a:rPr>
              <a:t>Deck areas:</a:t>
            </a:r>
          </a:p>
          <a:p>
            <a:pPr marL="680862" lvl="1" indent="-171450">
              <a:buFont typeface="Wingdings" panose="05000000000000000000" pitchFamily="2" charset="2"/>
              <a:buChar char="§"/>
            </a:pPr>
            <a:r>
              <a:rPr lang="en-US" sz="1000" dirty="0">
                <a:latin typeface="Georgia" panose="02040502050405020303" pitchFamily="18" charset="0"/>
              </a:rPr>
              <a:t>Adjacent to M. Bedroom</a:t>
            </a:r>
          </a:p>
          <a:p>
            <a:pPr marL="680862" lvl="1" indent="-171450">
              <a:buFont typeface="Wingdings" panose="05000000000000000000" pitchFamily="2" charset="2"/>
              <a:buChar char="§"/>
            </a:pPr>
            <a:r>
              <a:rPr lang="en-US" sz="1000" dirty="0">
                <a:latin typeface="Georgia" panose="02040502050405020303" pitchFamily="18" charset="0"/>
              </a:rPr>
              <a:t>Adjacent to  Family </a:t>
            </a:r>
            <a:r>
              <a:rPr lang="en-US" sz="1000" dirty="0" smtClean="0">
                <a:latin typeface="Georgia" panose="02040502050405020303" pitchFamily="18" charset="0"/>
              </a:rPr>
              <a:t>room/office</a:t>
            </a:r>
            <a:endParaRPr lang="en-US" sz="1000" dirty="0">
              <a:latin typeface="Georgia" panose="02040502050405020303" pitchFamily="18" charset="0"/>
            </a:endParaRPr>
          </a:p>
          <a:p>
            <a:pPr marL="680862" lvl="1" indent="-171450">
              <a:buFont typeface="Wingdings" panose="05000000000000000000" pitchFamily="2" charset="2"/>
              <a:buChar char="§"/>
            </a:pPr>
            <a:r>
              <a:rPr lang="en-US" sz="1000" dirty="0">
                <a:latin typeface="Georgia" panose="02040502050405020303" pitchFamily="18" charset="0"/>
              </a:rPr>
              <a:t>Pool deck</a:t>
            </a:r>
          </a:p>
          <a:p>
            <a:pPr marL="171450" lvl="0" indent="-171450">
              <a:buFont typeface="Wingdings" panose="05000000000000000000" pitchFamily="2" charset="2"/>
              <a:buChar char="§"/>
            </a:pPr>
            <a:r>
              <a:rPr lang="en-US" sz="1000" dirty="0">
                <a:latin typeface="Georgia" panose="02040502050405020303" pitchFamily="18" charset="0"/>
              </a:rPr>
              <a:t>Family room open to kitchen and breakfast area</a:t>
            </a:r>
          </a:p>
          <a:p>
            <a:pPr marL="171450" lvl="0" indent="-171450">
              <a:buFont typeface="Wingdings" panose="05000000000000000000" pitchFamily="2" charset="2"/>
              <a:buChar char="§"/>
            </a:pPr>
            <a:r>
              <a:rPr lang="en-US" sz="1000" dirty="0">
                <a:latin typeface="Georgia" panose="02040502050405020303" pitchFamily="18" charset="0"/>
              </a:rPr>
              <a:t>Exceptional view from loft</a:t>
            </a:r>
          </a:p>
          <a:p>
            <a:pPr marL="171450" lvl="0" indent="-171450">
              <a:buFont typeface="Wingdings" panose="05000000000000000000" pitchFamily="2" charset="2"/>
              <a:buChar char="§"/>
            </a:pPr>
            <a:r>
              <a:rPr lang="en-US" sz="1000" dirty="0">
                <a:latin typeface="Georgia" panose="02040502050405020303" pitchFamily="18" charset="0"/>
              </a:rPr>
              <a:t>Solid oak hardwood floors throughout first floor</a:t>
            </a:r>
          </a:p>
          <a:p>
            <a:pPr marL="171450" lvl="0" indent="-171450">
              <a:buFont typeface="Wingdings" panose="05000000000000000000" pitchFamily="2" charset="2"/>
              <a:buChar char="§"/>
            </a:pPr>
            <a:r>
              <a:rPr lang="en-US" sz="1000" dirty="0">
                <a:latin typeface="Georgia" panose="02040502050405020303" pitchFamily="18" charset="0"/>
              </a:rPr>
              <a:t>Exercise room with view of marsh</a:t>
            </a:r>
          </a:p>
          <a:p>
            <a:pPr marL="171450" lvl="0" indent="-171450">
              <a:buFont typeface="Wingdings" panose="05000000000000000000" pitchFamily="2" charset="2"/>
              <a:buChar char="§"/>
            </a:pPr>
            <a:r>
              <a:rPr lang="en-US" sz="1000" dirty="0">
                <a:latin typeface="Georgia" panose="02040502050405020303" pitchFamily="18" charset="0"/>
              </a:rPr>
              <a:t>3 bay garage holding 4 cars with electrical receptacles. </a:t>
            </a:r>
            <a:r>
              <a:rPr lang="en-US" sz="1000" dirty="0" smtClean="0">
                <a:latin typeface="Georgia" panose="02040502050405020303" pitchFamily="18" charset="0"/>
              </a:rPr>
              <a:t/>
            </a:r>
            <a:br>
              <a:rPr lang="en-US" sz="1000" dirty="0" smtClean="0">
                <a:latin typeface="Georgia" panose="02040502050405020303" pitchFamily="18" charset="0"/>
              </a:rPr>
            </a:br>
            <a:r>
              <a:rPr lang="en-US" sz="1000" dirty="0" smtClean="0">
                <a:latin typeface="Georgia" panose="02040502050405020303" pitchFamily="18" charset="0"/>
              </a:rPr>
              <a:t>Currently </a:t>
            </a:r>
            <a:r>
              <a:rPr lang="en-US" sz="1000" dirty="0">
                <a:latin typeface="Georgia" panose="02040502050405020303" pitchFamily="18" charset="0"/>
              </a:rPr>
              <a:t>one space used by boat.</a:t>
            </a:r>
          </a:p>
          <a:p>
            <a:pPr marL="171450" lvl="0" indent="-171450">
              <a:buFont typeface="Wingdings" panose="05000000000000000000" pitchFamily="2" charset="2"/>
              <a:buChar char="§"/>
            </a:pPr>
            <a:r>
              <a:rPr lang="en-US" sz="1000" dirty="0">
                <a:latin typeface="Georgia" panose="02040502050405020303" pitchFamily="18" charset="0"/>
              </a:rPr>
              <a:t>Underground dog fence </a:t>
            </a:r>
          </a:p>
          <a:p>
            <a:pPr marL="171450" lvl="0" indent="-171450">
              <a:buFont typeface="Wingdings" panose="05000000000000000000" pitchFamily="2" charset="2"/>
              <a:buChar char="§"/>
            </a:pPr>
            <a:r>
              <a:rPr lang="en-US" sz="1000" dirty="0">
                <a:latin typeface="Georgia" panose="02040502050405020303" pitchFamily="18" charset="0"/>
              </a:rPr>
              <a:t>Irrigation system w/ underground well</a:t>
            </a:r>
          </a:p>
          <a:p>
            <a:pPr marL="171450" lvl="0" indent="-171450">
              <a:buFont typeface="Wingdings" panose="05000000000000000000" pitchFamily="2" charset="2"/>
              <a:buChar char="§"/>
            </a:pPr>
            <a:r>
              <a:rPr lang="en-US" sz="1000" dirty="0">
                <a:latin typeface="Georgia" panose="02040502050405020303" pitchFamily="18" charset="0"/>
              </a:rPr>
              <a:t>6’’ seamless gutters installed around entire roof line</a:t>
            </a:r>
          </a:p>
          <a:p>
            <a:pPr marL="171450" lvl="0" indent="-171450">
              <a:buFont typeface="Wingdings" panose="05000000000000000000" pitchFamily="2" charset="2"/>
              <a:buChar char="§"/>
            </a:pPr>
            <a:r>
              <a:rPr lang="en-US" sz="1000" dirty="0">
                <a:latin typeface="Georgia" panose="02040502050405020303" pitchFamily="18" charset="0"/>
              </a:rPr>
              <a:t>30 year architectural fiberglass asphalt shingle</a:t>
            </a:r>
          </a:p>
          <a:p>
            <a:pPr marL="171450" lvl="0" indent="-171450">
              <a:buFont typeface="Wingdings" panose="05000000000000000000" pitchFamily="2" charset="2"/>
              <a:buChar char="§"/>
            </a:pPr>
            <a:r>
              <a:rPr lang="en-US" sz="1000" dirty="0" err="1">
                <a:latin typeface="Georgia" panose="02040502050405020303" pitchFamily="18" charset="0"/>
              </a:rPr>
              <a:t>Sontirol</a:t>
            </a:r>
            <a:r>
              <a:rPr lang="en-US" sz="1000" dirty="0">
                <a:latin typeface="Georgia" panose="02040502050405020303" pitchFamily="18" charset="0"/>
              </a:rPr>
              <a:t> security system</a:t>
            </a:r>
          </a:p>
          <a:p>
            <a:pPr marL="171450" lvl="0" indent="-171450">
              <a:buFont typeface="Wingdings" panose="05000000000000000000" pitchFamily="2" charset="2"/>
              <a:buChar char="§"/>
            </a:pPr>
            <a:r>
              <a:rPr lang="en-US" sz="1000" dirty="0">
                <a:latin typeface="Georgia" panose="02040502050405020303" pitchFamily="18" charset="0"/>
              </a:rPr>
              <a:t>Central vacuum system</a:t>
            </a:r>
          </a:p>
          <a:p>
            <a:pPr marL="171450" lvl="0" indent="-171450">
              <a:buFont typeface="Wingdings" panose="05000000000000000000" pitchFamily="2" charset="2"/>
              <a:buChar char="§"/>
            </a:pPr>
            <a:r>
              <a:rPr lang="en-US" sz="1000" dirty="0">
                <a:latin typeface="Georgia" panose="02040502050405020303" pitchFamily="18" charset="0"/>
              </a:rPr>
              <a:t>In-house speaker system</a:t>
            </a:r>
          </a:p>
          <a:p>
            <a:pPr marL="171450" lvl="0" indent="-171450">
              <a:buFont typeface="Wingdings" panose="05000000000000000000" pitchFamily="2" charset="2"/>
              <a:buChar char="§"/>
            </a:pPr>
            <a:r>
              <a:rPr lang="en-US" sz="1000" dirty="0" err="1">
                <a:latin typeface="Georgia" panose="02040502050405020303" pitchFamily="18" charset="0"/>
              </a:rPr>
              <a:t>Thermador</a:t>
            </a:r>
            <a:r>
              <a:rPr lang="en-US" sz="1000" dirty="0">
                <a:latin typeface="Georgia" panose="02040502050405020303" pitchFamily="18" charset="0"/>
              </a:rPr>
              <a:t> SS Gas cooktop </a:t>
            </a:r>
          </a:p>
          <a:p>
            <a:pPr marL="171450" lvl="0" indent="-171450">
              <a:buFont typeface="Wingdings" panose="05000000000000000000" pitchFamily="2" charset="2"/>
              <a:buChar char="§"/>
            </a:pPr>
            <a:r>
              <a:rPr lang="en-US" sz="1000" dirty="0" err="1">
                <a:latin typeface="Georgia" panose="02040502050405020303" pitchFamily="18" charset="0"/>
              </a:rPr>
              <a:t>Thermador</a:t>
            </a:r>
            <a:r>
              <a:rPr lang="en-US" sz="1000" dirty="0">
                <a:latin typeface="Georgia" panose="02040502050405020303" pitchFamily="18" charset="0"/>
              </a:rPr>
              <a:t> SS Double electric ovens  </a:t>
            </a:r>
          </a:p>
          <a:p>
            <a:pPr marL="171450" lvl="0" indent="-171450">
              <a:buFont typeface="Wingdings" panose="05000000000000000000" pitchFamily="2" charset="2"/>
              <a:buChar char="§"/>
            </a:pPr>
            <a:r>
              <a:rPr lang="en-US" sz="1000" dirty="0">
                <a:latin typeface="Georgia" panose="02040502050405020303" pitchFamily="18" charset="0"/>
              </a:rPr>
              <a:t>GE SS Microwave  </a:t>
            </a:r>
          </a:p>
          <a:p>
            <a:pPr marL="171450" lvl="0" indent="-171450">
              <a:buFont typeface="Wingdings" panose="05000000000000000000" pitchFamily="2" charset="2"/>
              <a:buChar char="§"/>
            </a:pPr>
            <a:r>
              <a:rPr lang="en-US" sz="1000" dirty="0">
                <a:latin typeface="Georgia" panose="02040502050405020303" pitchFamily="18" charset="0"/>
              </a:rPr>
              <a:t>GE SS side by side refrigerator  </a:t>
            </a:r>
          </a:p>
          <a:p>
            <a:pPr marL="171450" lvl="0" indent="-171450">
              <a:buFont typeface="Wingdings" panose="05000000000000000000" pitchFamily="2" charset="2"/>
              <a:buChar char="§"/>
            </a:pPr>
            <a:r>
              <a:rPr lang="en-US" sz="1000" dirty="0">
                <a:latin typeface="Georgia" panose="02040502050405020303" pitchFamily="18" charset="0"/>
              </a:rPr>
              <a:t>Frigidaire SS dishwasher</a:t>
            </a:r>
          </a:p>
          <a:p>
            <a:pPr marL="171450" lvl="0" indent="-171450">
              <a:buFont typeface="Wingdings" panose="05000000000000000000" pitchFamily="2" charset="2"/>
              <a:buChar char="§"/>
            </a:pPr>
            <a:r>
              <a:rPr lang="en-US" sz="1000" dirty="0">
                <a:latin typeface="Georgia" panose="02040502050405020303" pitchFamily="18" charset="0"/>
              </a:rPr>
              <a:t>Pella E glass double pane thermal windows</a:t>
            </a:r>
          </a:p>
          <a:p>
            <a:pPr marL="171450" lvl="0" indent="-171450">
              <a:buFont typeface="Wingdings" panose="05000000000000000000" pitchFamily="2" charset="2"/>
              <a:buChar char="§"/>
            </a:pPr>
            <a:r>
              <a:rPr lang="en-US" sz="1000" dirty="0">
                <a:latin typeface="Georgia" panose="02040502050405020303" pitchFamily="18" charset="0"/>
              </a:rPr>
              <a:t>Air conditioned attic  storage room</a:t>
            </a:r>
          </a:p>
          <a:p>
            <a:pPr marL="171450" lvl="0" indent="-171450">
              <a:buFont typeface="Wingdings" panose="05000000000000000000" pitchFamily="2" charset="2"/>
              <a:buChar char="§"/>
            </a:pPr>
            <a:r>
              <a:rPr lang="en-US" sz="1000" dirty="0">
                <a:latin typeface="Georgia" panose="02040502050405020303" pitchFamily="18" charset="0"/>
              </a:rPr>
              <a:t>Air conditioned workshop</a:t>
            </a:r>
          </a:p>
          <a:p>
            <a:pPr marL="171450" lvl="0" indent="-171450">
              <a:buFont typeface="Wingdings" panose="05000000000000000000" pitchFamily="2" charset="2"/>
              <a:buChar char="§"/>
            </a:pPr>
            <a:r>
              <a:rPr lang="en-US" sz="1000" dirty="0">
                <a:latin typeface="Georgia" panose="02040502050405020303" pitchFamily="18" charset="0"/>
              </a:rPr>
              <a:t>Gas fireplace</a:t>
            </a:r>
          </a:p>
          <a:p>
            <a:pPr marL="171450" lvl="0" indent="-171450">
              <a:buFont typeface="Wingdings" panose="05000000000000000000" pitchFamily="2" charset="2"/>
              <a:buChar char="§"/>
            </a:pPr>
            <a:r>
              <a:rPr lang="en-US" sz="1000" dirty="0">
                <a:latin typeface="Georgia" panose="02040502050405020303" pitchFamily="18" charset="0"/>
              </a:rPr>
              <a:t>Gas tank-less hot water</a:t>
            </a:r>
          </a:p>
          <a:p>
            <a:r>
              <a:rPr lang="en-US" sz="1000" b="1" u="sng" dirty="0" smtClean="0">
                <a:latin typeface="Georgia" panose="02040502050405020303" pitchFamily="18" charset="0"/>
              </a:rPr>
              <a:t/>
            </a:r>
            <a:br>
              <a:rPr lang="en-US" sz="1000" b="1" u="sng" dirty="0" smtClean="0">
                <a:latin typeface="Georgia" panose="02040502050405020303" pitchFamily="18" charset="0"/>
              </a:rPr>
            </a:br>
            <a:r>
              <a:rPr lang="en-US" sz="1000" b="1" u="sng" dirty="0" smtClean="0">
                <a:latin typeface="Georgia" panose="02040502050405020303" pitchFamily="18" charset="0"/>
              </a:rPr>
              <a:t>LOCATION </a:t>
            </a:r>
            <a:r>
              <a:rPr lang="en-US" sz="1000" b="1" u="sng" dirty="0">
                <a:latin typeface="Georgia" panose="02040502050405020303" pitchFamily="18" charset="0"/>
              </a:rPr>
              <a:t>FEATURES:</a:t>
            </a:r>
          </a:p>
          <a:p>
            <a:pPr marL="171450" lvl="0" indent="-171450">
              <a:buFont typeface="Wingdings" panose="05000000000000000000" pitchFamily="2" charset="2"/>
              <a:buChar char="§"/>
            </a:pPr>
            <a:r>
              <a:rPr lang="en-US" sz="1000" dirty="0">
                <a:latin typeface="Georgia" panose="02040502050405020303" pitchFamily="18" charset="0"/>
              </a:rPr>
              <a:t>Private, gated neighborhood</a:t>
            </a:r>
          </a:p>
          <a:p>
            <a:pPr marL="171450" lvl="0" indent="-171450">
              <a:buFont typeface="Wingdings" panose="05000000000000000000" pitchFamily="2" charset="2"/>
              <a:buChar char="§"/>
            </a:pPr>
            <a:r>
              <a:rPr lang="en-US" sz="1000" dirty="0">
                <a:latin typeface="Georgia" panose="02040502050405020303" pitchFamily="18" charset="0"/>
              </a:rPr>
              <a:t>Near Charles Pinckney Elementary, </a:t>
            </a:r>
            <a:r>
              <a:rPr lang="en-US" sz="1000" dirty="0" err="1">
                <a:latin typeface="Georgia" panose="02040502050405020303" pitchFamily="18" charset="0"/>
              </a:rPr>
              <a:t>Cario</a:t>
            </a:r>
            <a:r>
              <a:rPr lang="en-US" sz="1000" dirty="0">
                <a:latin typeface="Georgia" panose="02040502050405020303" pitchFamily="18" charset="0"/>
              </a:rPr>
              <a:t> Middle School and Wando High Schools</a:t>
            </a:r>
          </a:p>
          <a:p>
            <a:pPr marL="171450" lvl="0" indent="-171450">
              <a:buFont typeface="Wingdings" panose="05000000000000000000" pitchFamily="2" charset="2"/>
              <a:buChar char="§"/>
            </a:pPr>
            <a:r>
              <a:rPr lang="en-US" sz="1000" dirty="0">
                <a:latin typeface="Georgia" panose="02040502050405020303" pitchFamily="18" charset="0"/>
              </a:rPr>
              <a:t>Near Roper St. Francis Hospital and Mount Pleasant Regional Airport</a:t>
            </a:r>
          </a:p>
          <a:p>
            <a:pPr marL="171450" lvl="0" indent="-171450">
              <a:buFont typeface="Wingdings" panose="05000000000000000000" pitchFamily="2" charset="2"/>
              <a:buChar char="§"/>
            </a:pPr>
            <a:r>
              <a:rPr lang="en-US" sz="1000" dirty="0">
                <a:latin typeface="Georgia" panose="02040502050405020303" pitchFamily="18" charset="0"/>
              </a:rPr>
              <a:t>One of few waterfront lots in Mt. Pleasant with private dock leading to Intracoastal  Waterway</a:t>
            </a:r>
          </a:p>
          <a:p>
            <a:pPr lvl="0"/>
            <a:r>
              <a:rPr lang="en-US" sz="1000" b="1" u="sng" dirty="0" smtClean="0">
                <a:latin typeface="Georgia" panose="02040502050405020303" pitchFamily="18" charset="0"/>
              </a:rPr>
              <a:t/>
            </a:r>
            <a:br>
              <a:rPr lang="en-US" sz="1000" b="1" u="sng" dirty="0" smtClean="0">
                <a:latin typeface="Georgia" panose="02040502050405020303" pitchFamily="18" charset="0"/>
              </a:rPr>
            </a:br>
            <a:r>
              <a:rPr lang="en-US" sz="1000" b="1" u="sng" dirty="0" smtClean="0">
                <a:latin typeface="Georgia" panose="02040502050405020303" pitchFamily="18" charset="0"/>
              </a:rPr>
              <a:t>HOA</a:t>
            </a:r>
            <a:r>
              <a:rPr lang="en-US" sz="1000" dirty="0">
                <a:latin typeface="Georgia" panose="02040502050405020303" pitchFamily="18" charset="0"/>
              </a:rPr>
              <a:t>	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1000" dirty="0">
                <a:latin typeface="Georgia" panose="02040502050405020303" pitchFamily="18" charset="0"/>
              </a:rPr>
              <a:t>Charleston National subdivision $394/year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1000" dirty="0">
                <a:latin typeface="Georgia" panose="02040502050405020303" pitchFamily="18" charset="0"/>
              </a:rPr>
              <a:t>Victory Pointe subsection $693/year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1000" dirty="0">
                <a:latin typeface="Georgia" panose="02040502050405020303" pitchFamily="18" charset="0"/>
              </a:rPr>
              <a:t>Charleston National Country Club $43.50/mo. for neighborhood tennis and pool.  Social and golf club membership available as well as pay to play golf.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73" y="2382739"/>
            <a:ext cx="1371600" cy="10287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0900" y="2382739"/>
            <a:ext cx="1371600" cy="10287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4527" y="2382739"/>
            <a:ext cx="1371600" cy="10287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1781" y="2382739"/>
            <a:ext cx="1371600" cy="102870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8154" y="2382739"/>
            <a:ext cx="1371600" cy="10287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73" y="7658100"/>
            <a:ext cx="1371600" cy="102870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0900" y="7658099"/>
            <a:ext cx="1371600" cy="102870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4527" y="7658099"/>
            <a:ext cx="1371600" cy="102870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1781" y="7658099"/>
            <a:ext cx="1371600" cy="102870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8154" y="7658099"/>
            <a:ext cx="1371600" cy="1028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120</Words>
  <Application>Microsoft Office PowerPoint</Application>
  <PresentationFormat>Custom</PresentationFormat>
  <Paragraphs>50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Georgia</vt:lpstr>
      <vt:lpstr>Wingdings</vt:lpstr>
      <vt:lpstr>Office Theme</vt:lpstr>
      <vt:lpstr>5035 Barrier Island Jumping Fish, Flying Birds, Tasty Shrimp and Shining Stars!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23</cp:revision>
  <dcterms:created xsi:type="dcterms:W3CDTF">2006-08-16T00:00:00Z</dcterms:created>
  <dcterms:modified xsi:type="dcterms:W3CDTF">2016-04-19T14:58:51Z</dcterms:modified>
</cp:coreProperties>
</file>