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8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1676400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Fast closing- in turnkey condition!!! </a:t>
            </a:r>
            <a:r>
              <a:rPr lang="en-US" sz="3600" b="1" dirty="0" smtClean="0">
                <a:solidFill>
                  <a:srgbClr val="FF0000"/>
                </a:solidFill>
              </a:rPr>
              <a:t/>
            </a:r>
            <a:br>
              <a:rPr lang="en-US" sz="3600" b="1" dirty="0" smtClean="0">
                <a:solidFill>
                  <a:srgbClr val="FF0000"/>
                </a:solidFill>
              </a:rPr>
            </a:br>
            <a:r>
              <a:rPr lang="en-US" sz="3600" b="1" dirty="0">
                <a:solidFill>
                  <a:srgbClr val="FF0000"/>
                </a:solidFill>
              </a:rPr>
              <a:t/>
            </a:r>
            <a:br>
              <a:rPr lang="en-US" sz="3600" b="1" dirty="0">
                <a:solidFill>
                  <a:srgbClr val="FF0000"/>
                </a:solidFill>
              </a:rPr>
            </a:br>
            <a:r>
              <a:rPr lang="en-US" sz="2400" dirty="0" smtClean="0"/>
              <a:t>3662 </a:t>
            </a:r>
            <a:r>
              <a:rPr lang="en-US" sz="2400" dirty="0" err="1"/>
              <a:t>Moonglow</a:t>
            </a:r>
            <a:r>
              <a:rPr lang="en-US" sz="2400" dirty="0"/>
              <a:t> Dr. John's </a:t>
            </a:r>
            <a:r>
              <a:rPr lang="en-US" sz="2400" dirty="0" smtClean="0"/>
              <a:t>Island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1800" dirty="0"/>
              <a:t>Sunset </a:t>
            </a:r>
            <a:r>
              <a:rPr lang="en-US" sz="1800" smtClean="0"/>
              <a:t>Shores </a:t>
            </a:r>
            <a:r>
              <a:rPr lang="en-US" sz="1800" smtClean="0"/>
              <a:t>- </a:t>
            </a:r>
            <a:r>
              <a:rPr lang="en-US" sz="1800" dirty="0" smtClean="0"/>
              <a:t>MLS# 15010670 - </a:t>
            </a:r>
            <a:r>
              <a:rPr lang="en-US" sz="1800" dirty="0"/>
              <a:t>$207,500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82710"/>
            <a:ext cx="7772400" cy="2307090"/>
          </a:xfrm>
        </p:spPr>
        <p:txBody>
          <a:bodyPr>
            <a:normAutofit/>
          </a:bodyPr>
          <a:lstStyle/>
          <a:p>
            <a:r>
              <a:rPr lang="en-US" sz="1800" dirty="0"/>
              <a:t>REDUCED TO THE BONE</a:t>
            </a:r>
            <a:r>
              <a:rPr lang="en-US" sz="1800" dirty="0" smtClean="0"/>
              <a:t>!!! Seller </a:t>
            </a:r>
            <a:r>
              <a:rPr lang="en-US" sz="1800" dirty="0"/>
              <a:t>will pay buyer's closing costs and </a:t>
            </a:r>
            <a:r>
              <a:rPr lang="en-US" sz="1800" dirty="0" err="1"/>
              <a:t>prepaids</a:t>
            </a:r>
            <a:r>
              <a:rPr lang="en-US" sz="1800" dirty="0"/>
              <a:t> up to $2,000 at closing. Seller will pay up to $2,000 for buyer to re-insulate all HVAC ducts. Seller will provide the buyer with a 13 month home warranty valued at $500.00+ Seller has a current home inspection available for review. This is a 3/1.5 brick ranch with river breezes. Privacy ---- N0 HOA------Park your boat in the car port --- enough room for it and the boat. Public landing across the </a:t>
            </a:r>
            <a:r>
              <a:rPr lang="en-US" sz="1800" dirty="0" err="1"/>
              <a:t>Stono</a:t>
            </a:r>
            <a:r>
              <a:rPr lang="en-US" sz="1800" dirty="0"/>
              <a:t>. This house is priced right!! Act quickly!!!! ... Most repairs have been made....This house has great bones.... Move in ready!!!!!!!!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100" y="1778000"/>
            <a:ext cx="4648200" cy="310311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1943100" y="8734961"/>
            <a:ext cx="3886200" cy="12618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/>
              <a:t>Norm Cooper</a:t>
            </a:r>
          </a:p>
          <a:p>
            <a:pPr algn="ctr"/>
            <a:r>
              <a:rPr lang="en-US" sz="1800" dirty="0"/>
              <a:t>Dunes Properties</a:t>
            </a:r>
          </a:p>
          <a:p>
            <a:pPr algn="ctr"/>
            <a:r>
              <a:rPr lang="en-US" sz="1800" dirty="0"/>
              <a:t>843-460-0319</a:t>
            </a:r>
          </a:p>
          <a:p>
            <a:pPr algn="ctr"/>
            <a:r>
              <a:rPr lang="en-US" sz="1800" dirty="0"/>
              <a:t>ncooper@dunesproperties.com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80" y="7391400"/>
            <a:ext cx="1747520" cy="116663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787" y="7391400"/>
            <a:ext cx="1747520" cy="116663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4094" y="7391400"/>
            <a:ext cx="1747520" cy="116663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7391400"/>
            <a:ext cx="1747520" cy="116663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1696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136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Fast closing- in turnkey condition!!!   3662 Moonglow Dr. John's Island Sunset Shores - MLS# 15010670 - $207,500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HOUSE 3662 Moonglow Dr. John's Island (Near Limehouse Bridge) 12:00 - 2:00pm Thursday  6/ 11/15</dc:title>
  <dc:creator>CVH360</dc:creator>
  <cp:lastModifiedBy>A. Thomas</cp:lastModifiedBy>
  <cp:revision>4</cp:revision>
  <dcterms:created xsi:type="dcterms:W3CDTF">2006-08-16T00:00:00Z</dcterms:created>
  <dcterms:modified xsi:type="dcterms:W3CDTF">2015-08-21T12:24:59Z</dcterms:modified>
</cp:coreProperties>
</file>